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79" r:id="rId2"/>
    <p:sldId id="304" r:id="rId3"/>
    <p:sldId id="269" r:id="rId4"/>
    <p:sldId id="320" r:id="rId5"/>
    <p:sldId id="274" r:id="rId6"/>
    <p:sldId id="319" r:id="rId7"/>
    <p:sldId id="276" r:id="rId8"/>
    <p:sldId id="277" r:id="rId9"/>
    <p:sldId id="278" r:id="rId10"/>
    <p:sldId id="281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92" r:id="rId19"/>
    <p:sldId id="291" r:id="rId20"/>
    <p:sldId id="293" r:id="rId21"/>
    <p:sldId id="299" r:id="rId22"/>
    <p:sldId id="305" r:id="rId23"/>
    <p:sldId id="306" r:id="rId24"/>
    <p:sldId id="294" r:id="rId25"/>
    <p:sldId id="312" r:id="rId26"/>
    <p:sldId id="307" r:id="rId27"/>
    <p:sldId id="311" r:id="rId28"/>
    <p:sldId id="310" r:id="rId29"/>
    <p:sldId id="314" r:id="rId30"/>
    <p:sldId id="316" r:id="rId31"/>
    <p:sldId id="315" r:id="rId32"/>
    <p:sldId id="313" r:id="rId33"/>
    <p:sldId id="317" r:id="rId34"/>
    <p:sldId id="302" r:id="rId35"/>
  </p:sldIdLst>
  <p:sldSz cx="12192000" cy="6856413"/>
  <p:notesSz cx="12192000" cy="9779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4AC"/>
    <a:srgbClr val="F1F5F9"/>
    <a:srgbClr val="1E40AF"/>
    <a:srgbClr val="1EA27F"/>
    <a:srgbClr val="DDD9C3"/>
    <a:srgbClr val="0000B8"/>
    <a:srgbClr val="3B81F5"/>
    <a:srgbClr val="24BE96"/>
    <a:srgbClr val="152F81"/>
    <a:srgbClr val="2E5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>
      <p:cViewPr>
        <p:scale>
          <a:sx n="100" d="100"/>
          <a:sy n="100" d="100"/>
        </p:scale>
        <p:origin x="990" y="21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5:48.983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1:46.13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1:53.28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2:02.741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2:09.33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2:13.78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2:18.02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2:24.52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14.566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7:49.42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7:57.63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00.415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8:07.177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8:14.973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8:20.461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8:27.081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1T13:36:23.297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0,'0'7436,"0"-7422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14.566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38.263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43.32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47.24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4:51.00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04.854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5:04.087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5:08.68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5:16.201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0,'0'9792,"0"-9774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8:27.081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1:57.36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2:02.42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2:09.768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2:13.69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2:17.853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2:29.482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14.890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1T13:38:11.59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0,'0'7108,"0"-7094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39:57.17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0,'0'10983,"0"-10963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40:16.025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0,'0'10983,"0"-10963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20.184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27.536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56:39.088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1T13:07:19.078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0,'0'10339,"0"-10320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23:39:57.179"/>
    </inkml:context>
    <inkml:brush xml:id="br0">
      <inkml:brushProperty name="width" value="0.02646" units="cm"/>
      <inkml:brushProperty name="height" value="0.02646" units="cm"/>
      <inkml:brushProperty name="ignorePressure" value="1"/>
    </inkml:brush>
  </inkml:definitions>
  <inkml:trace contextRef="#ctx0" brushRef="#br0">1 0,'0'5491,"0"-5481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C97E2-2AF5-40C9-85C1-B7CF93318588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62300" y="1222375"/>
            <a:ext cx="5867400" cy="3300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4706938"/>
            <a:ext cx="9753600" cy="38496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9288463"/>
            <a:ext cx="5283200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19-8E25-4114-89E2-8805859C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599" y="457199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76199" y="923924"/>
                </a:moveTo>
                <a:lnTo>
                  <a:pt x="0" y="923924"/>
                </a:lnTo>
                <a:lnTo>
                  <a:pt x="0" y="0"/>
                </a:lnTo>
                <a:lnTo>
                  <a:pt x="76199" y="0"/>
                </a:lnTo>
                <a:lnTo>
                  <a:pt x="76199" y="923924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44599" y="1814576"/>
            <a:ext cx="4513580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3780" y="1742651"/>
            <a:ext cx="4830445" cy="4463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Medium"/>
                <a:cs typeface="Roboto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71550"/>
          </a:xfrm>
          <a:custGeom>
            <a:avLst/>
            <a:gdLst/>
            <a:ahLst/>
            <a:cxnLst/>
            <a:rect l="l" t="t" r="r" b="b"/>
            <a:pathLst>
              <a:path w="12192000" h="971550">
                <a:moveTo>
                  <a:pt x="12191999" y="971549"/>
                </a:moveTo>
                <a:lnTo>
                  <a:pt x="0" y="9715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97154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00753"/>
            <a:ext cx="11152961" cy="830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D3748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33000" y="6445249"/>
            <a:ext cx="1066800" cy="135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975"/>
              </a:lnSpc>
            </a:pPr>
            <a:r>
              <a:rPr spc="-75" dirty="0"/>
              <a:t>Made</a:t>
            </a:r>
            <a:r>
              <a:rPr spc="5" dirty="0"/>
              <a:t> </a:t>
            </a:r>
            <a:r>
              <a:rPr spc="-55" dirty="0"/>
              <a:t>with</a:t>
            </a:r>
            <a:r>
              <a:rPr spc="5" dirty="0"/>
              <a:t> </a:t>
            </a:r>
            <a:r>
              <a:rPr spc="-50" dirty="0"/>
              <a:t>Genspark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4500" y="8166041"/>
            <a:ext cx="1189989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A7280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1095"/>
              </a:lnSpc>
            </a:pPr>
            <a:r>
              <a:rPr spc="-70" dirty="0"/>
              <a:t>ML</a:t>
            </a:r>
            <a:r>
              <a:rPr spc="-10" dirty="0"/>
              <a:t> </a:t>
            </a:r>
            <a:r>
              <a:rPr spc="-45" dirty="0"/>
              <a:t>Project</a:t>
            </a:r>
            <a:r>
              <a:rPr spc="-10" dirty="0"/>
              <a:t> </a:t>
            </a:r>
            <a:r>
              <a:rPr spc="-35" dirty="0"/>
              <a:t>Lifecycle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slide" Target="slide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image" Target="../media/image600.png"/><Relationship Id="rId12" Type="http://schemas.openxmlformats.org/officeDocument/2006/relationships/customXml" Target="../ink/ink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5.xml"/><Relationship Id="rId15" Type="http://schemas.openxmlformats.org/officeDocument/2006/relationships/image" Target="../media/image610.png"/><Relationship Id="rId10" Type="http://schemas.openxmlformats.org/officeDocument/2006/relationships/customXml" Target="../ink/ink4.xml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5.xml"/><Relationship Id="rId18" Type="http://schemas.openxmlformats.org/officeDocument/2006/relationships/customXml" Target="../ink/ink18.xml"/><Relationship Id="rId3" Type="http://schemas.openxmlformats.org/officeDocument/2006/relationships/customXml" Target="../ink/ink9.xml"/><Relationship Id="rId21" Type="http://schemas.openxmlformats.org/officeDocument/2006/relationships/customXml" Target="../ink/ink21.xml"/><Relationship Id="rId7" Type="http://schemas.openxmlformats.org/officeDocument/2006/relationships/image" Target="../media/image620.png"/><Relationship Id="rId12" Type="http://schemas.openxmlformats.org/officeDocument/2006/relationships/customXml" Target="../ink/ink14.xml"/><Relationship Id="rId17" Type="http://schemas.openxmlformats.org/officeDocument/2006/relationships/image" Target="../media/image640.png"/><Relationship Id="rId2" Type="http://schemas.openxmlformats.org/officeDocument/2006/relationships/image" Target="../media/image64.png"/><Relationship Id="rId16" Type="http://schemas.openxmlformats.org/officeDocument/2006/relationships/customXml" Target="../ink/ink17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3.xml"/><Relationship Id="rId24" Type="http://schemas.openxmlformats.org/officeDocument/2006/relationships/customXml" Target="../ink/ink24.xml"/><Relationship Id="rId15" Type="http://schemas.openxmlformats.org/officeDocument/2006/relationships/image" Target="../media/image65.png"/><Relationship Id="rId23" Type="http://schemas.openxmlformats.org/officeDocument/2006/relationships/customXml" Target="../ink/ink23.xml"/><Relationship Id="rId10" Type="http://schemas.openxmlformats.org/officeDocument/2006/relationships/customXml" Target="../ink/ink12.xml"/><Relationship Id="rId19" Type="http://schemas.openxmlformats.org/officeDocument/2006/relationships/customXml" Target="../ink/ink19.xml"/><Relationship Id="rId9" Type="http://schemas.openxmlformats.org/officeDocument/2006/relationships/customXml" Target="../ink/ink11.xml"/><Relationship Id="rId14" Type="http://schemas.openxmlformats.org/officeDocument/2006/relationships/customXml" Target="../ink/ink16.xml"/><Relationship Id="rId22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31.xml"/><Relationship Id="rId3" Type="http://schemas.openxmlformats.org/officeDocument/2006/relationships/customXml" Target="../ink/ink25.xml"/><Relationship Id="rId7" Type="http://schemas.openxmlformats.org/officeDocument/2006/relationships/image" Target="../media/image660.png"/><Relationship Id="rId12" Type="http://schemas.openxmlformats.org/officeDocument/2006/relationships/customXml" Target="../ink/ink3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9.xml"/><Relationship Id="rId10" Type="http://schemas.openxmlformats.org/officeDocument/2006/relationships/customXml" Target="../ink/ink28.xml"/><Relationship Id="rId9" Type="http://schemas.openxmlformats.org/officeDocument/2006/relationships/customXml" Target="../ink/ink27.xml"/><Relationship Id="rId14" Type="http://schemas.openxmlformats.org/officeDocument/2006/relationships/customXml" Target="../ink/ink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38.xml"/><Relationship Id="rId3" Type="http://schemas.openxmlformats.org/officeDocument/2006/relationships/image" Target="../media/image68.png"/><Relationship Id="rId12" Type="http://schemas.openxmlformats.org/officeDocument/2006/relationships/customXml" Target="../ink/ink37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36.xml"/><Relationship Id="rId15" Type="http://schemas.openxmlformats.org/officeDocument/2006/relationships/customXml" Target="../ink/ink40.xml"/><Relationship Id="rId10" Type="http://schemas.openxmlformats.org/officeDocument/2006/relationships/customXml" Target="../ink/ink35.xml"/><Relationship Id="rId4" Type="http://schemas.openxmlformats.org/officeDocument/2006/relationships/customXml" Target="../ink/ink33.xml"/><Relationship Id="rId9" Type="http://schemas.openxmlformats.org/officeDocument/2006/relationships/customXml" Target="../ink/ink34.xml"/><Relationship Id="rId14" Type="http://schemas.openxmlformats.org/officeDocument/2006/relationships/customXml" Target="../ink/ink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customXml" Target="../ink/ink42.xml"/><Relationship Id="rId5" Type="http://schemas.openxmlformats.org/officeDocument/2006/relationships/image" Target="../media/image73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7.xml"/><Relationship Id="rId10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atavizproject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data-to-viz.com/#hist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hyperlink" Target="https://datavizcatalogue.com/index.html" TargetMode="External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CEB1-50A8-2103-7DA3-39EBB543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E1D22-302F-913D-FA15-D4AC5B7D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57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8B223D5A-6D31-B33F-55FA-D3BA632801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445" y="2783550"/>
            <a:ext cx="11152961" cy="830843"/>
          </a:xfrm>
          <a:prstGeom prst="rect">
            <a:avLst/>
          </a:prstGeom>
        </p:spPr>
        <p:txBody>
          <a:bodyPr vert="horz" wrap="square" lIns="0" tIns="78368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4850" spc="-434" dirty="0">
                <a:solidFill>
                  <a:srgbClr val="FFFFFF"/>
                </a:solidFill>
              </a:rPr>
              <a:t>The</a:t>
            </a:r>
            <a:r>
              <a:rPr sz="4850" spc="-185" dirty="0">
                <a:solidFill>
                  <a:srgbClr val="FFFFFF"/>
                </a:solidFill>
              </a:rPr>
              <a:t> </a:t>
            </a:r>
            <a:r>
              <a:rPr sz="4850" spc="-434" dirty="0">
                <a:solidFill>
                  <a:srgbClr val="FFFFFF"/>
                </a:solidFill>
              </a:rPr>
              <a:t>Machine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409" dirty="0">
                <a:solidFill>
                  <a:srgbClr val="FFFFFF"/>
                </a:solidFill>
              </a:rPr>
              <a:t>Learning</a:t>
            </a:r>
            <a:r>
              <a:rPr sz="4850" spc="-175" dirty="0">
                <a:solidFill>
                  <a:srgbClr val="FFFFFF"/>
                </a:solidFill>
              </a:rPr>
              <a:t> </a:t>
            </a:r>
            <a:r>
              <a:rPr sz="4850" spc="-380" dirty="0">
                <a:solidFill>
                  <a:srgbClr val="FFFFFF"/>
                </a:solidFill>
              </a:rPr>
              <a:t>Project</a:t>
            </a:r>
            <a:r>
              <a:rPr sz="4850" spc="-170" dirty="0">
                <a:solidFill>
                  <a:srgbClr val="FFFFFF"/>
                </a:solidFill>
              </a:rPr>
              <a:t> </a:t>
            </a:r>
            <a:r>
              <a:rPr sz="4850" spc="-375" dirty="0">
                <a:solidFill>
                  <a:srgbClr val="FFFFFF"/>
                </a:solidFill>
              </a:rPr>
              <a:t>Lifecycle</a:t>
            </a:r>
            <a:endParaRPr sz="4850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C78FE84-9667-4A4C-2357-1A190EC1E283}"/>
              </a:ext>
            </a:extLst>
          </p:cNvPr>
          <p:cNvSpPr/>
          <p:nvPr/>
        </p:nvSpPr>
        <p:spPr>
          <a:xfrm>
            <a:off x="4445845" y="396160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287FCC7-7C61-3305-5C6B-617729CB7909}"/>
              </a:ext>
            </a:extLst>
          </p:cNvPr>
          <p:cNvSpPr txBox="1"/>
          <p:nvPr/>
        </p:nvSpPr>
        <p:spPr>
          <a:xfrm>
            <a:off x="4442818" y="4398485"/>
            <a:ext cx="34163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25F86A7-93E1-16F7-B613-1D299BD51021}"/>
              </a:ext>
            </a:extLst>
          </p:cNvPr>
          <p:cNvSpPr/>
          <p:nvPr/>
        </p:nvSpPr>
        <p:spPr>
          <a:xfrm>
            <a:off x="5275710" y="3967559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BB13B439-FE7F-27A0-AAFD-238F6290C127}"/>
              </a:ext>
            </a:extLst>
          </p:cNvPr>
          <p:cNvSpPr txBox="1"/>
          <p:nvPr/>
        </p:nvSpPr>
        <p:spPr>
          <a:xfrm>
            <a:off x="5224612" y="4398485"/>
            <a:ext cx="576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5" dirty="0">
                <a:solidFill>
                  <a:srgbClr val="FFFFFF"/>
                </a:solidFill>
                <a:latin typeface="Roboto"/>
                <a:cs typeface="Roboto"/>
              </a:rPr>
              <a:t>Process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FDD3E46E-21BF-D49C-D67F-67946D722E05}"/>
              </a:ext>
            </a:extLst>
          </p:cNvPr>
          <p:cNvSpPr/>
          <p:nvPr/>
        </p:nvSpPr>
        <p:spPr>
          <a:xfrm>
            <a:off x="6265119" y="39616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1855F62-8174-D26F-BFA0-77DA18C2B59E}"/>
              </a:ext>
            </a:extLst>
          </p:cNvPr>
          <p:cNvSpPr txBox="1"/>
          <p:nvPr/>
        </p:nvSpPr>
        <p:spPr>
          <a:xfrm>
            <a:off x="6232923" y="4398485"/>
            <a:ext cx="4495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0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7C5D277-261F-11A8-52F5-34C68B1FA24C}"/>
              </a:ext>
            </a:extLst>
          </p:cNvPr>
          <p:cNvSpPr/>
          <p:nvPr/>
        </p:nvSpPr>
        <p:spPr>
          <a:xfrm>
            <a:off x="7169102" y="396171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99768BF-A8C0-8FD2-EC07-8292A19F04AA}"/>
              </a:ext>
            </a:extLst>
          </p:cNvPr>
          <p:cNvSpPr txBox="1"/>
          <p:nvPr/>
        </p:nvSpPr>
        <p:spPr>
          <a:xfrm>
            <a:off x="7113986" y="4398485"/>
            <a:ext cx="48704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0" dirty="0">
                <a:solidFill>
                  <a:srgbClr val="FFFFFF"/>
                </a:solidFill>
                <a:latin typeface="Roboto"/>
                <a:cs typeface="Roboto"/>
              </a:rPr>
              <a:t>Deploy</a:t>
            </a:r>
            <a:endParaRPr sz="13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33844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F44C-14AA-F75C-D789-4B9C2FCA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EE06E6-3D83-919A-B521-4346459B36D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3D7B-6F77-60A7-EA69-BDE572A5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9" y="1957266"/>
            <a:ext cx="7782097" cy="46320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9129B0-3037-BFE8-826A-5DF5B356CFE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067A711C-E557-2104-B163-426C856122C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2D83DAC-3CAB-616D-F473-34D5AB69BA04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95627-806B-35D9-4994-42FF433AAEB2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E31738D-D25C-FFFC-84A1-D97AC73CDAD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1E012-B76F-FE5D-208A-18130FFEE5EC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BB3299A6-2E52-C1A3-B317-7E56B339697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849CD307-C2CF-108B-E0A6-61E547FBD8D4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8E987D4A-C5EF-993B-BC39-82D41E73FD8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60172784-7555-EBCE-FCB8-46B1309EBC8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0B0EB-EB19-2EC8-0C76-C720A595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57" y="1957266"/>
            <a:ext cx="3824844" cy="29481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0A82A-08DE-A03C-15FB-10C949A48196}"/>
              </a:ext>
            </a:extLst>
          </p:cNvPr>
          <p:cNvSpPr txBox="1"/>
          <p:nvPr/>
        </p:nvSpPr>
        <p:spPr>
          <a:xfrm>
            <a:off x="523875" y="1448363"/>
            <a:ext cx="28289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 algn="l">
              <a:spcBef>
                <a:spcPts val="135"/>
              </a:spcBef>
              <a:buFont typeface="Wingdings" panose="05000000000000000000" pitchFamily="2" charset="2"/>
              <a:buChar char="Ø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Interpolation in details:</a:t>
            </a:r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72E676D-E3C9-9EE5-957A-653F645F1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922E4-9F82-268F-7885-C6B8625E9B5B}"/>
              </a:ext>
            </a:extLst>
          </p:cNvPr>
          <p:cNvSpPr/>
          <p:nvPr/>
        </p:nvSpPr>
        <p:spPr>
          <a:xfrm flipH="1">
            <a:off x="2648727" y="522336"/>
            <a:ext cx="9915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D1E4-F9A0-9B3C-1E3D-F7E680FC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B6479F-7C27-056D-75AB-48588C4783B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F7D7BF8E-D5DD-D34B-B65A-7F3B64BB4006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Outliers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C1831C7-0A35-3F48-D224-B0EE7EAB4CE6}"/>
              </a:ext>
            </a:extLst>
          </p:cNvPr>
          <p:cNvGrpSpPr/>
          <p:nvPr/>
        </p:nvGrpSpPr>
        <p:grpSpPr>
          <a:xfrm>
            <a:off x="1268878" y="2297256"/>
            <a:ext cx="2069238" cy="533400"/>
            <a:chOff x="638177" y="2297256"/>
            <a:chExt cx="2069238" cy="533400"/>
          </a:xfrm>
        </p:grpSpPr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10876D6D-961A-4BBD-16C0-83B88FF7DF84}"/>
                </a:ext>
              </a:extLst>
            </p:cNvPr>
            <p:cNvSpPr/>
            <p:nvPr/>
          </p:nvSpPr>
          <p:spPr>
            <a:xfrm>
              <a:off x="638177" y="2297256"/>
              <a:ext cx="2069238" cy="5334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10">
              <a:extLst>
                <a:ext uri="{FF2B5EF4-FFF2-40B4-BE49-F238E27FC236}">
                  <a16:creationId xmlns:a16="http://schemas.microsoft.com/office/drawing/2014/main" id="{47CAD4CC-7548-4601-3EAA-D36974E6C60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877" y="2473469"/>
              <a:ext cx="228600" cy="200025"/>
            </a:xfrm>
            <a:prstGeom prst="rect">
              <a:avLst/>
            </a:prstGeom>
          </p:spPr>
        </p:pic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8F25759C-826F-5C34-3B1D-A952ABEC5A1C}"/>
                </a:ext>
              </a:extLst>
            </p:cNvPr>
            <p:cNvSpPr txBox="1"/>
            <p:nvPr/>
          </p:nvSpPr>
          <p:spPr>
            <a:xfrm>
              <a:off x="777877" y="2374833"/>
              <a:ext cx="1877996" cy="307135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354965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55" dirty="0">
                  <a:latin typeface="Roboto Medium"/>
                  <a:cs typeface="Roboto Medium"/>
                </a:rPr>
                <a:t>Detection</a:t>
              </a:r>
              <a:r>
                <a:rPr sz="1300" b="0" spc="-1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Methods</a:t>
              </a:r>
              <a:endParaRPr sz="1300" dirty="0">
                <a:latin typeface="Roboto Medium"/>
                <a:cs typeface="Roboto Medium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B8599B-BACD-3B93-0FAE-ED0DA733E81E}"/>
              </a:ext>
            </a:extLst>
          </p:cNvPr>
          <p:cNvGrpSpPr/>
          <p:nvPr/>
        </p:nvGrpSpPr>
        <p:grpSpPr>
          <a:xfrm>
            <a:off x="6924487" y="2297256"/>
            <a:ext cx="2069238" cy="533400"/>
            <a:chOff x="638177" y="2297256"/>
            <a:chExt cx="2069238" cy="533400"/>
          </a:xfrm>
        </p:grpSpPr>
        <p:sp>
          <p:nvSpPr>
            <p:cNvPr id="85" name="object 9">
              <a:extLst>
                <a:ext uri="{FF2B5EF4-FFF2-40B4-BE49-F238E27FC236}">
                  <a16:creationId xmlns:a16="http://schemas.microsoft.com/office/drawing/2014/main" id="{C3005AB2-483A-2222-E5C4-3B08CCC2A0E9}"/>
                </a:ext>
              </a:extLst>
            </p:cNvPr>
            <p:cNvSpPr/>
            <p:nvPr/>
          </p:nvSpPr>
          <p:spPr>
            <a:xfrm>
              <a:off x="638177" y="2297256"/>
              <a:ext cx="2069238" cy="5334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10">
              <a:extLst>
                <a:ext uri="{FF2B5EF4-FFF2-40B4-BE49-F238E27FC236}">
                  <a16:creationId xmlns:a16="http://schemas.microsoft.com/office/drawing/2014/main" id="{F3CC8DDB-0CFE-D00C-12DF-4265F31D00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877" y="2473469"/>
              <a:ext cx="228600" cy="200025"/>
            </a:xfrm>
            <a:prstGeom prst="rect">
              <a:avLst/>
            </a:prstGeom>
          </p:spPr>
        </p:pic>
        <p:sp>
          <p:nvSpPr>
            <p:cNvPr id="87" name="object 22">
              <a:extLst>
                <a:ext uri="{FF2B5EF4-FFF2-40B4-BE49-F238E27FC236}">
                  <a16:creationId xmlns:a16="http://schemas.microsoft.com/office/drawing/2014/main" id="{04C28918-6987-8701-05E3-C4C43E973C17}"/>
                </a:ext>
              </a:extLst>
            </p:cNvPr>
            <p:cNvSpPr txBox="1"/>
            <p:nvPr/>
          </p:nvSpPr>
          <p:spPr>
            <a:xfrm>
              <a:off x="777877" y="2374833"/>
              <a:ext cx="1877996" cy="307135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50165" algn="ctr">
                <a:lnSpc>
                  <a:spcPct val="100000"/>
                </a:lnSpc>
              </a:pPr>
              <a:r>
                <a:rPr lang="en-US" sz="1300" b="0" spc="-65" dirty="0">
                  <a:latin typeface="Roboto Medium"/>
                  <a:cs typeface="Roboto Medium"/>
                </a:rPr>
                <a:t>Treatment</a:t>
              </a:r>
              <a:r>
                <a:rPr lang="en-US" sz="1300" b="0" spc="-10" dirty="0">
                  <a:latin typeface="Roboto Medium"/>
                  <a:cs typeface="Roboto Medium"/>
                </a:rPr>
                <a:t> Options</a:t>
              </a:r>
              <a:endParaRPr lang="en-US" sz="1300" dirty="0">
                <a:latin typeface="Roboto Medium"/>
                <a:cs typeface="Roboto Medium"/>
              </a:endParaRPr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7F6E048D-EE7D-6382-37AE-5F7F0709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1" y="2901338"/>
            <a:ext cx="3332149" cy="273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BC60BFC-6FF9-28AA-F9F8-8AC74E11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82"/>
          <a:stretch>
            <a:fillRect/>
          </a:stretch>
        </p:blipFill>
        <p:spPr>
          <a:xfrm>
            <a:off x="4843689" y="2901338"/>
            <a:ext cx="6230833" cy="273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2611E60-4EA7-3E82-9735-7A022B73069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bject 11">
            <a:extLst>
              <a:ext uri="{FF2B5EF4-FFF2-40B4-BE49-F238E27FC236}">
                <a16:creationId xmlns:a16="http://schemas.microsoft.com/office/drawing/2014/main" id="{07E48DC7-F9E2-48BD-B2BC-294142FD613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">
            <a:extLst>
              <a:ext uri="{FF2B5EF4-FFF2-40B4-BE49-F238E27FC236}">
                <a16:creationId xmlns:a16="http://schemas.microsoft.com/office/drawing/2014/main" id="{16E37496-FBD0-B1D0-A15A-634E0E5EC37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8">
            <a:extLst>
              <a:ext uri="{FF2B5EF4-FFF2-40B4-BE49-F238E27FC236}">
                <a16:creationId xmlns:a16="http://schemas.microsoft.com/office/drawing/2014/main" id="{332033DD-311B-5FD2-3F9B-7956D38243B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2" name="object 8">
            <a:extLst>
              <a:ext uri="{FF2B5EF4-FFF2-40B4-BE49-F238E27FC236}">
                <a16:creationId xmlns:a16="http://schemas.microsoft.com/office/drawing/2014/main" id="{A0C5EF63-3189-94BD-8904-CA2CB6C7F87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7F66222B-4C41-9B63-7A06-A13CD0476CCF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FADB613E-FD6D-6DD7-1D93-8DF09E1811A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6" name="object 8">
            <a:extLst>
              <a:ext uri="{FF2B5EF4-FFF2-40B4-BE49-F238E27FC236}">
                <a16:creationId xmlns:a16="http://schemas.microsoft.com/office/drawing/2014/main" id="{71B21D6B-F5BE-3665-5D14-C532BD54993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7" name="object 7">
            <a:extLst>
              <a:ext uri="{FF2B5EF4-FFF2-40B4-BE49-F238E27FC236}">
                <a16:creationId xmlns:a16="http://schemas.microsoft.com/office/drawing/2014/main" id="{3069B168-F577-C913-1D3F-8F9BFB1F1102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8">
            <a:extLst>
              <a:ext uri="{FF2B5EF4-FFF2-40B4-BE49-F238E27FC236}">
                <a16:creationId xmlns:a16="http://schemas.microsoft.com/office/drawing/2014/main" id="{C52B2B63-BACB-7AC8-8FF9-5709CC5008F9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2F989C-6435-F940-0893-75F04CB4C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7B8A90-20EF-B11B-7A64-D232FE7F2C30}"/>
              </a:ext>
            </a:extLst>
          </p:cNvPr>
          <p:cNvSpPr/>
          <p:nvPr/>
        </p:nvSpPr>
        <p:spPr>
          <a:xfrm flipH="1">
            <a:off x="2648727" y="522336"/>
            <a:ext cx="1466072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220E-EDCC-D35A-780E-18CC9798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FC00F6-5C98-1442-FB85-20B5E9459C4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29D118B-6765-E16C-ED54-92A2C03CF0C4}"/>
              </a:ext>
            </a:extLst>
          </p:cNvPr>
          <p:cNvSpPr/>
          <p:nvPr/>
        </p:nvSpPr>
        <p:spPr>
          <a:xfrm>
            <a:off x="638177" y="1615621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Noise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9F296-49A5-A9F1-362B-7F578E01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2349816"/>
            <a:ext cx="11668125" cy="39554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0DF76F-68FA-68F8-8094-EB19B7F6B8D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433A4A0-CE41-1000-C7B5-B47F754E9BE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6F595A4A-5606-AF32-3F22-83C7E74B955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9D90936-EEF8-C910-3B98-2FB66175C23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84C2DE1-6C93-7DD2-3ECD-14FAAB9608F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AC9013-5AD8-A816-A76B-042C4040908F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8DA486-6FC7-9AFB-BB2E-67D8994C8A7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F4079A4-A149-2984-0A05-59669D5B801A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8BA1867F-A33F-6FEF-8BCF-3FEA9CF01E4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C238F197-0782-5C45-6AF4-F41813508688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69641D-D4E0-96FB-00CC-1FB2127572D2}"/>
              </a:ext>
            </a:extLst>
          </p:cNvPr>
          <p:cNvSpPr/>
          <p:nvPr/>
        </p:nvSpPr>
        <p:spPr>
          <a:xfrm flipH="1">
            <a:off x="2648727" y="522336"/>
            <a:ext cx="1722926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C28F991-8561-EE26-DA3A-712433D2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97F1-F5A6-EBB5-C652-1F2BC4EE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07F2C5-B8CC-375F-2CBC-D7EAEBEC432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EB6B9-771A-F088-BF32-12E5D98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39489"/>
            <a:ext cx="11658598" cy="2748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1F793A-DC06-6DCE-D641-F4FBB21D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4336654"/>
            <a:ext cx="9991727" cy="11366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FF1721-B6F4-21FD-B8CA-2C65A809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5521309"/>
            <a:ext cx="7848601" cy="1335104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7B5C36-927E-D53C-2AC2-A2CF501B7C7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7C0D5537-8743-850B-D25A-75B76054379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BD866629-299B-1A7D-B7E9-55B48CDD8B2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1B4217CE-FFF2-3163-AB00-F90CA591258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76876600-DAD8-E37D-B985-8AC05B6449A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1B29F42-A6A0-9B4B-5FD9-CF71E5C6DDBC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1D5C793F-7FE4-A734-D9E9-F3B2514314F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7BC5F890-DA63-8DB7-6D80-F645E1CE8091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2724CA53-8104-1548-AAC2-47B73CD8AEF7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BD4B5A0-CF10-C8F5-4B26-BEAF12A0EB60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EDAC732-A8AF-FA56-9074-544FF5E648F1}"/>
              </a:ext>
            </a:extLst>
          </p:cNvPr>
          <p:cNvSpPr/>
          <p:nvPr/>
        </p:nvSpPr>
        <p:spPr>
          <a:xfrm flipH="1">
            <a:off x="2648727" y="522336"/>
            <a:ext cx="214462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590F5F-56C4-A160-6EC7-984CA0696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C06D7-76E8-0601-BBF4-FF081CF0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8ABEFF-414D-E1DB-C7D8-47C094273ED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1940C-D7D6-DE3F-C57F-BEE37DE3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43441"/>
            <a:ext cx="11658598" cy="313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36E02F-E48A-317F-BF84-4355889A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804018"/>
            <a:ext cx="3362325" cy="10150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A13FA6-B80E-3933-259E-8E166087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15" y="4804019"/>
            <a:ext cx="3639970" cy="20523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CF4D0C-C168-04B5-6B70-52A9EBC02BD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8226C8C1-15E2-2534-EEC2-A7D6B78ACCE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30FAFB67-221E-E628-C5E4-93F84BE0101E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66F581-83CD-1D25-514C-4AF60A58749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BFB7719-7E21-125F-36C6-BDDDBB4A720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27B1C4-A383-002C-43FC-889DC91F36B5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473246E4-4906-D7DE-1E4A-8F07DD76B8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023124C5-93E0-070E-43AF-A63E1FF4951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12BC0C5F-78B4-A25F-2DAA-9449D973D28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27A2CE50-6D1E-86EC-7EE9-A607C45DB00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85C0C6-7990-B8EE-888B-A2B1776F598F}"/>
              </a:ext>
            </a:extLst>
          </p:cNvPr>
          <p:cNvSpPr/>
          <p:nvPr/>
        </p:nvSpPr>
        <p:spPr>
          <a:xfrm flipH="1">
            <a:off x="2648727" y="522336"/>
            <a:ext cx="245667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3CC316F-8E3A-FC3A-7326-E97CDD166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4F9E-2932-0214-3D70-41158DA6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77272-BD91-6C2D-7E54-33E29FBCDE3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1E0C37-A9DB-DA6B-9B23-BD53D8A2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85" y="1531867"/>
            <a:ext cx="8889429" cy="34337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51506-3BCB-A099-1315-D52E72B4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6" y="5075900"/>
            <a:ext cx="7781925" cy="17526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F1D2E8-B0AF-669F-8565-9FA7E5CB098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678DA95B-38DF-087E-5F5A-3FC1E073A1B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75B47E63-42AE-54DF-A183-DB36FEBAD07C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22BC8FD-7FEA-A3E1-E354-A50FE1F59C68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EBBB988-4719-3F9E-B93B-A06CE281EBC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40FD0A6-6AD5-8984-551E-266391A1EACF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A4D5433F-C44F-4D32-7696-86167F439D65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C15ECC2-C78C-712B-6F37-96651A256C40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8F25DFDD-6110-EAB9-9678-6C6880B46F55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739629AF-9425-84F3-5350-CCD8C6F1E0F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E7AE2D-B5BB-CCE1-BA73-E4B340E434F2}"/>
              </a:ext>
            </a:extLst>
          </p:cNvPr>
          <p:cNvSpPr/>
          <p:nvPr/>
        </p:nvSpPr>
        <p:spPr>
          <a:xfrm flipH="1">
            <a:off x="2648727" y="522336"/>
            <a:ext cx="283767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BADEA876-3CC2-5F83-034C-B60E80C3E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094F-22E3-1046-0D2C-CAC8039F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70949-0A2F-8AB6-86A2-DEBB6F52B855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6F8C0C-BCAD-B2DF-587D-E08017FB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842904"/>
            <a:ext cx="11668125" cy="25642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1DEA0E-CE0F-E167-763C-A3A7F0DD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429699"/>
            <a:ext cx="7417936" cy="8529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2A89B35-4D3B-FB3F-FE9D-64ECE2A0217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2865BDF1-782B-15C6-1544-D3C907BF813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CBE18159-26F1-40E8-596B-9AA880C566A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DE3B0007-699F-3B00-ED07-16D48FB2F1A0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54CC4F3A-0270-F013-2A91-DA8BB668A59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A00CCAC-E133-692A-C078-E01A5BAFB509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6E81E941-D1BC-4B26-037B-0E86B1FF9CF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ADFB744D-DB2C-9C2E-8530-AFAFCEB57F62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55" name="object 7">
            <a:extLst>
              <a:ext uri="{FF2B5EF4-FFF2-40B4-BE49-F238E27FC236}">
                <a16:creationId xmlns:a16="http://schemas.microsoft.com/office/drawing/2014/main" id="{B1F780C3-F985-88E8-0D42-2C0C4F63DB8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EA9E3943-B82B-1B9A-EB38-09D40FEE93C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4E1838-E419-5D6D-EBD4-9DC37E27BCB9}"/>
              </a:ext>
            </a:extLst>
          </p:cNvPr>
          <p:cNvSpPr/>
          <p:nvPr/>
        </p:nvSpPr>
        <p:spPr>
          <a:xfrm flipH="1">
            <a:off x="2648727" y="522336"/>
            <a:ext cx="3201245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5210DEB-B2F5-B2C5-663E-49D5F89F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55" y="5349252"/>
            <a:ext cx="3450408" cy="8731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8A1F64-9F91-CBA9-F8D3-CCA98C152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2" y="6289029"/>
            <a:ext cx="3450408" cy="5673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939ECE-92E7-A779-0326-9DBC154E3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579" y="5422762"/>
            <a:ext cx="6718068" cy="14336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D931C69-FAAD-4E63-7987-E7E51EB5E87B}"/>
              </a:ext>
            </a:extLst>
          </p:cNvPr>
          <p:cNvSpPr/>
          <p:nvPr/>
        </p:nvSpPr>
        <p:spPr>
          <a:xfrm>
            <a:off x="9705401" y="5032161"/>
            <a:ext cx="1495999" cy="110051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ck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DC382E5C-6639-4A30-5549-7CA7E772C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8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48A2-E45C-8EFB-01B4-33CBFDB2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0BB827-9968-4530-7B38-94859FD466C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9638EA-7CF5-399B-40A4-E27084A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7" y="1512023"/>
            <a:ext cx="10523086" cy="534439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C07BF8-0259-AB82-5FF6-5C7E6737DAC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DF487660-4743-647B-04FA-9EC2A07B078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A15DBCB6-6A7B-5738-1F66-857B6486F5B6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414A13E0-B656-B43C-1A1A-BD54431C78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294788E3-11FF-2973-33CF-BBECD9E5BED4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BC9E8E-2E43-C9A1-06B3-D093F5E3F27B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EB224939-3986-1C3D-2A8E-AB7D3E82CBB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AEE1C4F-1EA7-B467-86DE-14A605CD76BF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DEE6D20A-33EF-9EAB-B67D-2CC54D0A54D5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6B95D447-24DF-9949-3349-28A8B84D04A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1367C7-BBA9-574D-22DB-7A77FFBF67D8}"/>
              </a:ext>
            </a:extLst>
          </p:cNvPr>
          <p:cNvSpPr/>
          <p:nvPr/>
        </p:nvSpPr>
        <p:spPr>
          <a:xfrm flipH="1">
            <a:off x="2648726" y="522336"/>
            <a:ext cx="359967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C71342E-8A60-F9FB-E9BA-C5FDEC3D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54CE-170D-9C6C-DBEC-70C354E7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7E1E36-9FA0-F000-67C6-6C526D9C5B34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0CFF-D10C-75BC-075E-9FB13F1F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81241"/>
            <a:ext cx="11506200" cy="36939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E6516-1647-4B29-FF37-0FD1344600CE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4B9855E-45FD-D94A-0360-B86E60082C0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468C2F5-2711-949D-64BA-C993FF3D83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86B4C22-9921-0F82-F488-B8B72CD8BFD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391897-A553-A6C2-544F-D6F5AAA1D70F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104CFB-F4DD-D3E0-B201-F5CD413A5A30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456096A-1041-449D-1931-2F1781571F0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2F8DF5-4A4E-F11F-17CB-7EF1D2886CF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55C4CE-E463-75EA-7CD6-997CA38F5F7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FC63721-D187-F0C8-5F44-4049D49BEBB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878C51-8A38-6516-D839-A1DDA138F380}"/>
              </a:ext>
            </a:extLst>
          </p:cNvPr>
          <p:cNvSpPr/>
          <p:nvPr/>
        </p:nvSpPr>
        <p:spPr>
          <a:xfrm flipH="1">
            <a:off x="2648726" y="522336"/>
            <a:ext cx="359967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849E023-AA86-0373-1439-7AD24402F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ACB1-C9C7-0F45-0213-1184CF6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C29F40-7A61-B551-42CE-FB58FB77A67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93D77-ABFE-5897-ABD2-EE74DE9F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48812"/>
            <a:ext cx="7911641" cy="540760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3522B-CF85-1F29-AD99-544D3634FDB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7D33568-DAD7-7E51-8E87-151FF8EA4AA4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B2C61D0B-5B6B-52F7-8655-08ECF28D740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21A36F3-A836-C875-96F7-BC37944A71D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E6970BB-C2F9-55FD-B91C-89A5F381F285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FE2F0E-C290-0F2D-94A2-CADE5F11A2DD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0F5E5C0-9365-E7F0-6881-E0C041DBCE3C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B0EFDAD4-DD43-F2BE-866A-26BBDCFA918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000B78C2-C818-49CF-3F6B-D7716F3FC35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DD3196E3-2730-EC7C-1947-5135D68F5B2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99199D-13E9-8449-4C45-3A890EC6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0" y="3052095"/>
            <a:ext cx="3638550" cy="1100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ED92B-2D42-5F31-19D8-12098193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30" y="2009079"/>
            <a:ext cx="2398969" cy="91343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330E70-2FE6-B2AB-8EDB-3E5A0E7B1FB5}"/>
              </a:ext>
            </a:extLst>
          </p:cNvPr>
          <p:cNvSpPr/>
          <p:nvPr/>
        </p:nvSpPr>
        <p:spPr>
          <a:xfrm flipH="1">
            <a:off x="2648725" y="522336"/>
            <a:ext cx="4285473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1E8E0BA4-C795-B84A-50A6-26A4F5DBF934}"/>
              </a:ext>
            </a:extLst>
          </p:cNvPr>
          <p:cNvSpPr/>
          <p:nvPr/>
        </p:nvSpPr>
        <p:spPr>
          <a:xfrm>
            <a:off x="9448800" y="4723606"/>
            <a:ext cx="1495999" cy="110051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BF0C2B3-B0E9-ADC8-6EF7-9E1FB183E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34D28-1F51-0022-7F53-B20344B2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2B976F8-3776-61F9-BEFB-250D62B9D151}"/>
              </a:ext>
            </a:extLst>
          </p:cNvPr>
          <p:cNvGrpSpPr/>
          <p:nvPr/>
        </p:nvGrpSpPr>
        <p:grpSpPr>
          <a:xfrm>
            <a:off x="685800" y="1697276"/>
            <a:ext cx="5181600" cy="4733826"/>
            <a:chOff x="685800" y="1697276"/>
            <a:chExt cx="5181600" cy="4733826"/>
          </a:xfrm>
        </p:grpSpPr>
        <p:grpSp>
          <p:nvGrpSpPr>
            <p:cNvPr id="73" name="object 8">
              <a:extLst>
                <a:ext uri="{FF2B5EF4-FFF2-40B4-BE49-F238E27FC236}">
                  <a16:creationId xmlns:a16="http://schemas.microsoft.com/office/drawing/2014/main" id="{69850BB5-6185-14A6-342A-FA11ACA90A71}"/>
                </a:ext>
              </a:extLst>
            </p:cNvPr>
            <p:cNvGrpSpPr/>
            <p:nvPr/>
          </p:nvGrpSpPr>
          <p:grpSpPr>
            <a:xfrm>
              <a:off x="685800" y="2202002"/>
              <a:ext cx="5181600" cy="723900"/>
              <a:chOff x="685799" y="1809749"/>
              <a:chExt cx="5181600" cy="723900"/>
            </a:xfrm>
          </p:grpSpPr>
          <p:sp>
            <p:nvSpPr>
              <p:cNvPr id="74" name="object 9">
                <a:extLst>
                  <a:ext uri="{FF2B5EF4-FFF2-40B4-BE49-F238E27FC236}">
                    <a16:creationId xmlns:a16="http://schemas.microsoft.com/office/drawing/2014/main" id="{113D59EF-9401-CF79-2CAD-347B193206F2}"/>
                  </a:ext>
                </a:extLst>
              </p:cNvPr>
              <p:cNvSpPr/>
              <p:nvPr/>
            </p:nvSpPr>
            <p:spPr>
              <a:xfrm>
                <a:off x="685799" y="1809749"/>
                <a:ext cx="51816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5" name="object 10">
                <a:extLst>
                  <a:ext uri="{FF2B5EF4-FFF2-40B4-BE49-F238E27FC236}">
                    <a16:creationId xmlns:a16="http://schemas.microsoft.com/office/drawing/2014/main" id="{ACDE73E4-C2DD-F1A7-4D52-54F2AE0F03E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6774" y="1971674"/>
                <a:ext cx="171450" cy="228600"/>
              </a:xfrm>
              <a:prstGeom prst="rect">
                <a:avLst/>
              </a:prstGeom>
            </p:spPr>
          </p:pic>
        </p:grpSp>
        <p:grpSp>
          <p:nvGrpSpPr>
            <p:cNvPr id="76" name="object 11">
              <a:extLst>
                <a:ext uri="{FF2B5EF4-FFF2-40B4-BE49-F238E27FC236}">
                  <a16:creationId xmlns:a16="http://schemas.microsoft.com/office/drawing/2014/main" id="{150E56C8-8D4F-E190-47AC-50DA2258064B}"/>
                </a:ext>
              </a:extLst>
            </p:cNvPr>
            <p:cNvGrpSpPr/>
            <p:nvPr/>
          </p:nvGrpSpPr>
          <p:grpSpPr>
            <a:xfrm>
              <a:off x="685800" y="3078302"/>
              <a:ext cx="5181600" cy="723900"/>
              <a:chOff x="685799" y="2686049"/>
              <a:chExt cx="5181600" cy="723900"/>
            </a:xfrm>
          </p:grpSpPr>
          <p:sp>
            <p:nvSpPr>
              <p:cNvPr id="77" name="object 12">
                <a:extLst>
                  <a:ext uri="{FF2B5EF4-FFF2-40B4-BE49-F238E27FC236}">
                    <a16:creationId xmlns:a16="http://schemas.microsoft.com/office/drawing/2014/main" id="{04C8E0F0-F80A-D961-9CC3-81C6DF436DCB}"/>
                  </a:ext>
                </a:extLst>
              </p:cNvPr>
              <p:cNvSpPr/>
              <p:nvPr/>
            </p:nvSpPr>
            <p:spPr>
              <a:xfrm>
                <a:off x="685799" y="2686049"/>
                <a:ext cx="51816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3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8" name="object 13">
                <a:extLst>
                  <a:ext uri="{FF2B5EF4-FFF2-40B4-BE49-F238E27FC236}">
                    <a16:creationId xmlns:a16="http://schemas.microsoft.com/office/drawing/2014/main" id="{645E9922-1458-E64D-53A4-947174C794D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8199" y="2862262"/>
                <a:ext cx="228600" cy="200025"/>
              </a:xfrm>
              <a:prstGeom prst="rect">
                <a:avLst/>
              </a:prstGeom>
            </p:spPr>
          </p:pic>
        </p:grpSp>
        <p:grpSp>
          <p:nvGrpSpPr>
            <p:cNvPr id="79" name="object 14">
              <a:extLst>
                <a:ext uri="{FF2B5EF4-FFF2-40B4-BE49-F238E27FC236}">
                  <a16:creationId xmlns:a16="http://schemas.microsoft.com/office/drawing/2014/main" id="{83F64754-0CF5-82EA-D730-C748454DF332}"/>
                </a:ext>
              </a:extLst>
            </p:cNvPr>
            <p:cNvGrpSpPr/>
            <p:nvPr/>
          </p:nvGrpSpPr>
          <p:grpSpPr>
            <a:xfrm>
              <a:off x="685800" y="3954602"/>
              <a:ext cx="5181600" cy="723900"/>
              <a:chOff x="685799" y="3562349"/>
              <a:chExt cx="5181600" cy="723900"/>
            </a:xfrm>
          </p:grpSpPr>
          <p:sp>
            <p:nvSpPr>
              <p:cNvPr id="80" name="object 15">
                <a:extLst>
                  <a:ext uri="{FF2B5EF4-FFF2-40B4-BE49-F238E27FC236}">
                    <a16:creationId xmlns:a16="http://schemas.microsoft.com/office/drawing/2014/main" id="{8745429C-B225-2C6C-B699-91D139070032}"/>
                  </a:ext>
                </a:extLst>
              </p:cNvPr>
              <p:cNvSpPr/>
              <p:nvPr/>
            </p:nvSpPr>
            <p:spPr>
              <a:xfrm>
                <a:off x="685799" y="3562349"/>
                <a:ext cx="51816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7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4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1" name="object 16">
                <a:extLst>
                  <a:ext uri="{FF2B5EF4-FFF2-40B4-BE49-F238E27FC236}">
                    <a16:creationId xmlns:a16="http://schemas.microsoft.com/office/drawing/2014/main" id="{F59B064F-FB0F-C7C5-C3C0-A6D3CCDA41B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774" y="3724274"/>
                <a:ext cx="171450" cy="228600"/>
              </a:xfrm>
              <a:prstGeom prst="rect">
                <a:avLst/>
              </a:prstGeom>
            </p:spPr>
          </p:pic>
        </p:grpSp>
        <p:grpSp>
          <p:nvGrpSpPr>
            <p:cNvPr id="82" name="object 17">
              <a:extLst>
                <a:ext uri="{FF2B5EF4-FFF2-40B4-BE49-F238E27FC236}">
                  <a16:creationId xmlns:a16="http://schemas.microsoft.com/office/drawing/2014/main" id="{66662A85-CBF4-95C9-6CED-6C51053CB73D}"/>
                </a:ext>
              </a:extLst>
            </p:cNvPr>
            <p:cNvGrpSpPr/>
            <p:nvPr/>
          </p:nvGrpSpPr>
          <p:grpSpPr>
            <a:xfrm>
              <a:off x="685800" y="4830902"/>
              <a:ext cx="5181600" cy="723900"/>
              <a:chOff x="685799" y="4438649"/>
              <a:chExt cx="5181600" cy="723900"/>
            </a:xfrm>
          </p:grpSpPr>
          <p:sp>
            <p:nvSpPr>
              <p:cNvPr id="83" name="object 18">
                <a:extLst>
                  <a:ext uri="{FF2B5EF4-FFF2-40B4-BE49-F238E27FC236}">
                    <a16:creationId xmlns:a16="http://schemas.microsoft.com/office/drawing/2014/main" id="{01FCA309-39A1-FBCC-7F3D-3B2599F9C4F4}"/>
                  </a:ext>
                </a:extLst>
              </p:cNvPr>
              <p:cNvSpPr/>
              <p:nvPr/>
            </p:nvSpPr>
            <p:spPr>
              <a:xfrm>
                <a:off x="685799" y="4438649"/>
                <a:ext cx="51816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6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4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1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3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4" name="object 19">
                <a:extLst>
                  <a:ext uri="{FF2B5EF4-FFF2-40B4-BE49-F238E27FC236}">
                    <a16:creationId xmlns:a16="http://schemas.microsoft.com/office/drawing/2014/main" id="{76F7273E-B9E5-B575-129C-87DCC54AC87F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8199" y="4614862"/>
                <a:ext cx="228600" cy="200025"/>
              </a:xfrm>
              <a:prstGeom prst="rect">
                <a:avLst/>
              </a:prstGeom>
            </p:spPr>
          </p:pic>
        </p:grpSp>
        <p:grpSp>
          <p:nvGrpSpPr>
            <p:cNvPr id="85" name="object 20">
              <a:extLst>
                <a:ext uri="{FF2B5EF4-FFF2-40B4-BE49-F238E27FC236}">
                  <a16:creationId xmlns:a16="http://schemas.microsoft.com/office/drawing/2014/main" id="{135E1D4C-D29A-1914-B46F-D5CC4D3B972C}"/>
                </a:ext>
              </a:extLst>
            </p:cNvPr>
            <p:cNvGrpSpPr/>
            <p:nvPr/>
          </p:nvGrpSpPr>
          <p:grpSpPr>
            <a:xfrm>
              <a:off x="685800" y="5707202"/>
              <a:ext cx="5181600" cy="723900"/>
              <a:chOff x="685799" y="5314949"/>
              <a:chExt cx="5181600" cy="723900"/>
            </a:xfrm>
          </p:grpSpPr>
          <p:sp>
            <p:nvSpPr>
              <p:cNvPr id="86" name="object 21">
                <a:extLst>
                  <a:ext uri="{FF2B5EF4-FFF2-40B4-BE49-F238E27FC236}">
                    <a16:creationId xmlns:a16="http://schemas.microsoft.com/office/drawing/2014/main" id="{4118C48D-104F-ADEC-1C9E-AC0388EF6CC5}"/>
                  </a:ext>
                </a:extLst>
              </p:cNvPr>
              <p:cNvSpPr/>
              <p:nvPr/>
            </p:nvSpPr>
            <p:spPr>
              <a:xfrm>
                <a:off x="685799" y="5314949"/>
                <a:ext cx="51816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723900">
                    <a:moveTo>
                      <a:pt x="5128201" y="723899"/>
                    </a:moveTo>
                    <a:lnTo>
                      <a:pt x="53397" y="723899"/>
                    </a:lnTo>
                    <a:lnTo>
                      <a:pt x="49681" y="723533"/>
                    </a:lnTo>
                    <a:lnTo>
                      <a:pt x="14085" y="704506"/>
                    </a:lnTo>
                    <a:lnTo>
                      <a:pt x="0" y="670502"/>
                    </a:lnTo>
                    <a:lnTo>
                      <a:pt x="0" y="666749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1"/>
                    </a:lnTo>
                    <a:lnTo>
                      <a:pt x="5181599" y="53397"/>
                    </a:lnTo>
                    <a:lnTo>
                      <a:pt x="5181599" y="670502"/>
                    </a:lnTo>
                    <a:lnTo>
                      <a:pt x="5162206" y="709813"/>
                    </a:lnTo>
                    <a:lnTo>
                      <a:pt x="5131917" y="723533"/>
                    </a:lnTo>
                    <a:lnTo>
                      <a:pt x="5128201" y="723899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22">
                <a:extLst>
                  <a:ext uri="{FF2B5EF4-FFF2-40B4-BE49-F238E27FC236}">
                    <a16:creationId xmlns:a16="http://schemas.microsoft.com/office/drawing/2014/main" id="{0AA14FC2-3EAF-B230-958E-F3E2350BA97B}"/>
                  </a:ext>
                </a:extLst>
              </p:cNvPr>
              <p:cNvSpPr/>
              <p:nvPr/>
            </p:nvSpPr>
            <p:spPr>
              <a:xfrm>
                <a:off x="809624" y="5491162"/>
                <a:ext cx="2857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00025">
                    <a:moveTo>
                      <a:pt x="228600" y="200025"/>
                    </a:moveTo>
                    <a:lnTo>
                      <a:pt x="64293" y="200025"/>
                    </a:lnTo>
                    <a:lnTo>
                      <a:pt x="39273" y="194970"/>
                    </a:lnTo>
                    <a:lnTo>
                      <a:pt x="18836" y="181188"/>
                    </a:lnTo>
                    <a:lnTo>
                      <a:pt x="5054" y="160751"/>
                    </a:lnTo>
                    <a:lnTo>
                      <a:pt x="0" y="135731"/>
                    </a:lnTo>
                    <a:lnTo>
                      <a:pt x="3195" y="115658"/>
                    </a:lnTo>
                    <a:lnTo>
                      <a:pt x="12099" y="98176"/>
                    </a:lnTo>
                    <a:lnTo>
                      <a:pt x="25692" y="84302"/>
                    </a:lnTo>
                    <a:lnTo>
                      <a:pt x="42951" y="75054"/>
                    </a:lnTo>
                    <a:lnTo>
                      <a:pt x="42862" y="72643"/>
                    </a:lnTo>
                    <a:lnTo>
                      <a:pt x="42862" y="71437"/>
                    </a:lnTo>
                    <a:lnTo>
                      <a:pt x="48474" y="43624"/>
                    </a:lnTo>
                    <a:lnTo>
                      <a:pt x="63780" y="20917"/>
                    </a:lnTo>
                    <a:lnTo>
                      <a:pt x="86486" y="5611"/>
                    </a:lnTo>
                    <a:lnTo>
                      <a:pt x="114300" y="0"/>
                    </a:lnTo>
                    <a:lnTo>
                      <a:pt x="133406" y="2581"/>
                    </a:lnTo>
                    <a:lnTo>
                      <a:pt x="150554" y="9867"/>
                    </a:lnTo>
                    <a:lnTo>
                      <a:pt x="165056" y="21171"/>
                    </a:lnTo>
                    <a:lnTo>
                      <a:pt x="176227" y="35808"/>
                    </a:lnTo>
                    <a:lnTo>
                      <a:pt x="183013" y="31253"/>
                    </a:lnTo>
                    <a:lnTo>
                      <a:pt x="191229" y="28575"/>
                    </a:lnTo>
                    <a:lnTo>
                      <a:pt x="200025" y="28575"/>
                    </a:lnTo>
                    <a:lnTo>
                      <a:pt x="216705" y="31944"/>
                    </a:lnTo>
                    <a:lnTo>
                      <a:pt x="230330" y="41132"/>
                    </a:lnTo>
                    <a:lnTo>
                      <a:pt x="239517" y="54757"/>
                    </a:lnTo>
                    <a:lnTo>
                      <a:pt x="242887" y="71437"/>
                    </a:lnTo>
                    <a:lnTo>
                      <a:pt x="242887" y="76884"/>
                    </a:lnTo>
                    <a:lnTo>
                      <a:pt x="241860" y="82108"/>
                    </a:lnTo>
                    <a:lnTo>
                      <a:pt x="240029" y="86885"/>
                    </a:lnTo>
                    <a:lnTo>
                      <a:pt x="258174" y="93970"/>
                    </a:lnTo>
                    <a:lnTo>
                      <a:pt x="272668" y="106492"/>
                    </a:lnTo>
                    <a:lnTo>
                      <a:pt x="282273" y="123208"/>
                    </a:lnTo>
                    <a:lnTo>
                      <a:pt x="285750" y="142875"/>
                    </a:lnTo>
                    <a:lnTo>
                      <a:pt x="281259" y="165121"/>
                    </a:lnTo>
                    <a:lnTo>
                      <a:pt x="269012" y="183287"/>
                    </a:lnTo>
                    <a:lnTo>
                      <a:pt x="250846" y="195534"/>
                    </a:lnTo>
                    <a:lnTo>
                      <a:pt x="228600" y="200025"/>
                    </a:lnTo>
                    <a:close/>
                  </a:path>
                </a:pathLst>
              </a:custGeom>
              <a:solidFill>
                <a:srgbClr val="4A6F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8" name="object 23">
              <a:extLst>
                <a:ext uri="{FF2B5EF4-FFF2-40B4-BE49-F238E27FC236}">
                  <a16:creationId xmlns:a16="http://schemas.microsoft.com/office/drawing/2014/main" id="{119272DE-86B0-2AAE-57BA-182DF9053F0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156" y="1743803"/>
              <a:ext cx="200025" cy="228600"/>
            </a:xfrm>
            <a:prstGeom prst="rect">
              <a:avLst/>
            </a:prstGeom>
          </p:spPr>
        </p:pic>
        <p:sp>
          <p:nvSpPr>
            <p:cNvPr id="89" name="object 24">
              <a:extLst>
                <a:ext uri="{FF2B5EF4-FFF2-40B4-BE49-F238E27FC236}">
                  <a16:creationId xmlns:a16="http://schemas.microsoft.com/office/drawing/2014/main" id="{9A960F4B-6613-E242-46DA-ED580FCD8964}"/>
                </a:ext>
              </a:extLst>
            </p:cNvPr>
            <p:cNvSpPr txBox="1"/>
            <p:nvPr/>
          </p:nvSpPr>
          <p:spPr>
            <a:xfrm>
              <a:off x="986160" y="1697276"/>
              <a:ext cx="1873885" cy="87376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Sources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7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of</a:t>
              </a:r>
              <a:r>
                <a:rPr sz="1950" b="1" spc="-3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8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Data</a:t>
              </a:r>
              <a:endParaRPr sz="1950" dirty="0">
                <a:latin typeface="Montserrat SemiBold"/>
                <a:cs typeface="Montserrat SemiBold"/>
              </a:endParaRPr>
            </a:p>
            <a:p>
              <a:pPr>
                <a:lnSpc>
                  <a:spcPct val="100000"/>
                </a:lnSpc>
                <a:spcBef>
                  <a:spcPts val="250"/>
                </a:spcBef>
              </a:pPr>
              <a:endParaRPr sz="1800" dirty="0">
                <a:latin typeface="Montserrat SemiBold"/>
                <a:cs typeface="Montserrat SemiBold"/>
              </a:endParaRPr>
            </a:p>
            <a:p>
              <a:pPr marL="26924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Files</a:t>
              </a:r>
              <a:endParaRPr sz="1300" dirty="0">
                <a:latin typeface="Roboto Medium"/>
                <a:cs typeface="Roboto Medium"/>
              </a:endParaRPr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6CCEC732-5E46-9899-5DDC-B0D0E2266668}"/>
                </a:ext>
              </a:extLst>
            </p:cNvPr>
            <p:cNvSpPr txBox="1"/>
            <p:nvPr/>
          </p:nvSpPr>
          <p:spPr>
            <a:xfrm>
              <a:off x="1232068" y="2624008"/>
              <a:ext cx="2760345" cy="3714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100" dirty="0">
                  <a:solidFill>
                    <a:srgbClr val="4A5462"/>
                  </a:solidFill>
                  <a:latin typeface="Roboto"/>
                  <a:cs typeface="Roboto"/>
                </a:rPr>
                <a:t>CSV,</a:t>
              </a:r>
              <a:r>
                <a:rPr sz="1200" spc="-3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95" dirty="0">
                  <a:solidFill>
                    <a:srgbClr val="4A5462"/>
                  </a:solidFill>
                  <a:latin typeface="Roboto"/>
                  <a:cs typeface="Roboto"/>
                </a:rPr>
                <a:t>TSV,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Excel,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and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other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structured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35" dirty="0">
                  <a:solidFill>
                    <a:srgbClr val="4A5462"/>
                  </a:solidFill>
                  <a:latin typeface="Roboto"/>
                  <a:cs typeface="Roboto"/>
                </a:rPr>
                <a:t>formats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</a:pPr>
              <a:endParaRPr sz="105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74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Databases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90" dirty="0">
                  <a:solidFill>
                    <a:srgbClr val="4A5462"/>
                  </a:solidFill>
                  <a:latin typeface="Roboto"/>
                  <a:cs typeface="Roboto"/>
                </a:rPr>
                <a:t>SQL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via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SQLAlchemy,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pyodbc,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psycopg2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</a:pPr>
              <a:endParaRPr sz="105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74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</a:pPr>
              <a:r>
                <a:rPr sz="1300" b="0" spc="-20" dirty="0">
                  <a:latin typeface="Roboto Medium"/>
                  <a:cs typeface="Roboto Medium"/>
                </a:rPr>
                <a:t>APIs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Using</a:t>
              </a:r>
              <a:r>
                <a:rPr sz="1200" spc="2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requests,</a:t>
              </a:r>
              <a:r>
                <a:rPr sz="1200" spc="3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pandas.read_json,</a:t>
              </a:r>
              <a:r>
                <a:rPr sz="1200" spc="2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etc.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</a:pPr>
              <a:endParaRPr sz="105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74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</a:pPr>
              <a:r>
                <a:rPr sz="1300" b="0" spc="-55" dirty="0">
                  <a:latin typeface="Roboto Medium"/>
                  <a:cs typeface="Roboto Medium"/>
                </a:rPr>
                <a:t>Big</a:t>
              </a:r>
              <a:r>
                <a:rPr sz="1300" b="0" spc="-25" dirty="0">
                  <a:latin typeface="Roboto Medium"/>
                  <a:cs typeface="Roboto Medium"/>
                </a:rPr>
                <a:t> </a:t>
              </a:r>
              <a:r>
                <a:rPr sz="1300" b="0" spc="-20" dirty="0">
                  <a:latin typeface="Roboto Medium"/>
                  <a:cs typeface="Roboto Medium"/>
                </a:rPr>
                <a:t>Data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Spark,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Dask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distributed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processing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</a:pPr>
              <a:endParaRPr sz="105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735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300" b="0" spc="-65" dirty="0">
                  <a:latin typeface="Roboto Medium"/>
                  <a:cs typeface="Roboto Medium"/>
                </a:rPr>
                <a:t>Cloud</a:t>
              </a:r>
              <a:r>
                <a:rPr sz="1300" b="0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Storage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114" dirty="0">
                  <a:solidFill>
                    <a:srgbClr val="4A5462"/>
                  </a:solidFill>
                  <a:latin typeface="Roboto"/>
                  <a:cs typeface="Roboto"/>
                </a:rPr>
                <a:t>AWS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S3,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Google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Cloud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Storage,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Azure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Blob</a:t>
              </a:r>
              <a:endParaRPr sz="1200" dirty="0">
                <a:latin typeface="Roboto"/>
                <a:cs typeface="Roboto"/>
              </a:endParaRPr>
            </a:p>
          </p:txBody>
        </p: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682859-8BDF-FB10-7700-452D5771AB3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bject 11">
            <a:extLst>
              <a:ext uri="{FF2B5EF4-FFF2-40B4-BE49-F238E27FC236}">
                <a16:creationId xmlns:a16="http://schemas.microsoft.com/office/drawing/2014/main" id="{8232DD40-1C5C-16A8-9A57-EE8B94D32D5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7">
            <a:extLst>
              <a:ext uri="{FF2B5EF4-FFF2-40B4-BE49-F238E27FC236}">
                <a16:creationId xmlns:a16="http://schemas.microsoft.com/office/drawing/2014/main" id="{5B88AA13-B9F4-BE27-ACF4-CB1EB6182E40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9">
            <a:extLst>
              <a:ext uri="{FF2B5EF4-FFF2-40B4-BE49-F238E27FC236}">
                <a16:creationId xmlns:a16="http://schemas.microsoft.com/office/drawing/2014/main" id="{C6507D00-7BF7-06A1-F3D8-0A33BFEB50C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8">
            <a:extLst>
              <a:ext uri="{FF2B5EF4-FFF2-40B4-BE49-F238E27FC236}">
                <a16:creationId xmlns:a16="http://schemas.microsoft.com/office/drawing/2014/main" id="{BFB89E22-AF0C-D8B1-A587-2AA058C2D571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C7B0548E-4FE1-0CF0-620A-CFEC804775F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2" name="object 8">
            <a:extLst>
              <a:ext uri="{FF2B5EF4-FFF2-40B4-BE49-F238E27FC236}">
                <a16:creationId xmlns:a16="http://schemas.microsoft.com/office/drawing/2014/main" id="{49558A08-58AF-6BA8-09EE-3C41F7553B9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A23A73B-C0BA-6136-EE63-144075CE7CEF}"/>
              </a:ext>
            </a:extLst>
          </p:cNvPr>
          <p:cNvSpPr/>
          <p:nvPr/>
        </p:nvSpPr>
        <p:spPr>
          <a:xfrm>
            <a:off x="980672" y="515986"/>
            <a:ext cx="1152927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FD8E655A-2B97-953A-FB96-E7E80D82EA8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5" name="object 8">
            <a:extLst>
              <a:ext uri="{FF2B5EF4-FFF2-40B4-BE49-F238E27FC236}">
                <a16:creationId xmlns:a16="http://schemas.microsoft.com/office/drawing/2014/main" id="{C861B0C1-7266-CDE7-9B77-1319929D7929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352CB6-1B8C-2B06-45E1-80F8CF23D91B}"/>
              </a:ext>
            </a:extLst>
          </p:cNvPr>
          <p:cNvGrpSpPr/>
          <p:nvPr/>
        </p:nvGrpSpPr>
        <p:grpSpPr>
          <a:xfrm>
            <a:off x="6163589" y="1697276"/>
            <a:ext cx="5187037" cy="4772334"/>
            <a:chOff x="6163589" y="1697276"/>
            <a:chExt cx="5187037" cy="4772334"/>
          </a:xfrm>
        </p:grpSpPr>
        <p:pic>
          <p:nvPicPr>
            <p:cNvPr id="116" name="object 26">
              <a:extLst>
                <a:ext uri="{FF2B5EF4-FFF2-40B4-BE49-F238E27FC236}">
                  <a16:creationId xmlns:a16="http://schemas.microsoft.com/office/drawing/2014/main" id="{66109866-64BB-EAD3-5082-0AE3006A30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435" y="1745642"/>
              <a:ext cx="228599" cy="228599"/>
            </a:xfrm>
            <a:prstGeom prst="rect">
              <a:avLst/>
            </a:prstGeom>
          </p:spPr>
        </p:pic>
        <p:sp>
          <p:nvSpPr>
            <p:cNvPr id="117" name="object 27">
              <a:extLst>
                <a:ext uri="{FF2B5EF4-FFF2-40B4-BE49-F238E27FC236}">
                  <a16:creationId xmlns:a16="http://schemas.microsoft.com/office/drawing/2014/main" id="{AAF67157-866F-BC3A-9D5F-1D16FCE3B88A}"/>
                </a:ext>
              </a:extLst>
            </p:cNvPr>
            <p:cNvSpPr txBox="1"/>
            <p:nvPr/>
          </p:nvSpPr>
          <p:spPr>
            <a:xfrm>
              <a:off x="6593156" y="1697276"/>
              <a:ext cx="2726690" cy="3282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Key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2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Checks</a:t>
              </a:r>
              <a:r>
                <a:rPr sz="1950" b="1" spc="-1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105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Before</a:t>
              </a:r>
              <a:r>
                <a:rPr sz="1950" b="1" spc="-2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 </a:t>
              </a:r>
              <a:r>
                <a:rPr sz="1950" b="1" spc="-30" dirty="0">
                  <a:solidFill>
                    <a:srgbClr val="3B81F5"/>
                  </a:solidFill>
                  <a:latin typeface="Montserrat SemiBold"/>
                  <a:cs typeface="Montserrat SemiBold"/>
                </a:rPr>
                <a:t>Use</a:t>
              </a:r>
              <a:endParaRPr sz="1950" dirty="0">
                <a:latin typeface="Montserrat SemiBold"/>
                <a:cs typeface="Montserrat SemiBold"/>
              </a:endParaRPr>
            </a:p>
          </p:txBody>
        </p:sp>
        <p:sp>
          <p:nvSpPr>
            <p:cNvPr id="2" name="object 9">
              <a:extLst>
                <a:ext uri="{FF2B5EF4-FFF2-40B4-BE49-F238E27FC236}">
                  <a16:creationId xmlns:a16="http://schemas.microsoft.com/office/drawing/2014/main" id="{1FF3EA93-8BA6-438A-DC71-2C41B4F7FBD1}"/>
                </a:ext>
              </a:extLst>
            </p:cNvPr>
            <p:cNvSpPr/>
            <p:nvPr/>
          </p:nvSpPr>
          <p:spPr>
            <a:xfrm>
              <a:off x="6169026" y="2202001"/>
              <a:ext cx="5181600" cy="760553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CB3FB0D5-1658-7F42-318F-B6EADB60C0ED}"/>
                </a:ext>
              </a:extLst>
            </p:cNvPr>
            <p:cNvSpPr/>
            <p:nvPr/>
          </p:nvSpPr>
          <p:spPr>
            <a:xfrm>
              <a:off x="6169026" y="3072483"/>
              <a:ext cx="5181600" cy="1110173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8D56EA2E-7C47-082D-B7EE-60F5625583A6}"/>
                </a:ext>
              </a:extLst>
            </p:cNvPr>
            <p:cNvSpPr/>
            <p:nvPr/>
          </p:nvSpPr>
          <p:spPr>
            <a:xfrm>
              <a:off x="6169026" y="4263107"/>
              <a:ext cx="5181600" cy="114868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E18A28DD-C5AF-17AB-3D42-C6A38A0695C6}"/>
                </a:ext>
              </a:extLst>
            </p:cNvPr>
            <p:cNvSpPr/>
            <p:nvPr/>
          </p:nvSpPr>
          <p:spPr>
            <a:xfrm>
              <a:off x="6163589" y="5453729"/>
              <a:ext cx="5181600" cy="1015881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5128201" y="723899"/>
                  </a:moveTo>
                  <a:lnTo>
                    <a:pt x="53397" y="723899"/>
                  </a:lnTo>
                  <a:lnTo>
                    <a:pt x="49681" y="723533"/>
                  </a:lnTo>
                  <a:lnTo>
                    <a:pt x="14085" y="704507"/>
                  </a:lnTo>
                  <a:lnTo>
                    <a:pt x="0" y="670502"/>
                  </a:lnTo>
                  <a:lnTo>
                    <a:pt x="0" y="6667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2"/>
                  </a:lnTo>
                  <a:lnTo>
                    <a:pt x="5181599" y="53397"/>
                  </a:lnTo>
                  <a:lnTo>
                    <a:pt x="5181599" y="670502"/>
                  </a:lnTo>
                  <a:lnTo>
                    <a:pt x="5162206" y="709814"/>
                  </a:lnTo>
                  <a:lnTo>
                    <a:pt x="5131917" y="723533"/>
                  </a:lnTo>
                  <a:lnTo>
                    <a:pt x="5128201" y="723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28">
              <a:extLst>
                <a:ext uri="{FF2B5EF4-FFF2-40B4-BE49-F238E27FC236}">
                  <a16:creationId xmlns:a16="http://schemas.microsoft.com/office/drawing/2014/main" id="{A55E96B9-A842-2244-58DD-183A8EEFC99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3509" y="2405293"/>
              <a:ext cx="135225" cy="97125"/>
            </a:xfrm>
            <a:prstGeom prst="rect">
              <a:avLst/>
            </a:prstGeom>
          </p:spPr>
        </p:pic>
        <p:sp>
          <p:nvSpPr>
            <p:cNvPr id="9" name="object 34">
              <a:extLst>
                <a:ext uri="{FF2B5EF4-FFF2-40B4-BE49-F238E27FC236}">
                  <a16:creationId xmlns:a16="http://schemas.microsoft.com/office/drawing/2014/main" id="{1AA0645B-9E0F-1444-2897-CC8771674618}"/>
                </a:ext>
              </a:extLst>
            </p:cNvPr>
            <p:cNvSpPr txBox="1"/>
            <p:nvPr/>
          </p:nvSpPr>
          <p:spPr>
            <a:xfrm>
              <a:off x="6517034" y="2281441"/>
              <a:ext cx="4451985" cy="487313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00"/>
                </a:spcBef>
              </a:pPr>
              <a:r>
                <a:rPr sz="1300" b="0" spc="-10" dirty="0">
                  <a:latin typeface="Roboto Medium"/>
                  <a:cs typeface="Roboto Medium"/>
                </a:rPr>
                <a:t>Encoding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Verify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file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encoding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(utf-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8,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latin1,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etc.)</a:t>
              </a:r>
              <a:endParaRPr sz="1200" dirty="0">
                <a:latin typeface="Roboto"/>
                <a:cs typeface="Roboto"/>
              </a:endParaRPr>
            </a:p>
          </p:txBody>
        </p:sp>
        <p:pic>
          <p:nvPicPr>
            <p:cNvPr id="10" name="object 29">
              <a:extLst>
                <a:ext uri="{FF2B5EF4-FFF2-40B4-BE49-F238E27FC236}">
                  <a16:creationId xmlns:a16="http://schemas.microsoft.com/office/drawing/2014/main" id="{E3CFB835-40B8-8B3C-5523-54F0ECDA6AA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138" y="3183776"/>
              <a:ext cx="135225" cy="97125"/>
            </a:xfrm>
            <a:prstGeom prst="rect">
              <a:avLst/>
            </a:prstGeom>
          </p:spPr>
        </p:pic>
        <p:sp>
          <p:nvSpPr>
            <p:cNvPr id="11" name="object 30">
              <a:extLst>
                <a:ext uri="{FF2B5EF4-FFF2-40B4-BE49-F238E27FC236}">
                  <a16:creationId xmlns:a16="http://schemas.microsoft.com/office/drawing/2014/main" id="{87DF6799-EB6A-6B95-3E6A-90A3458FF546}"/>
                </a:ext>
              </a:extLst>
            </p:cNvPr>
            <p:cNvSpPr/>
            <p:nvPr/>
          </p:nvSpPr>
          <p:spPr>
            <a:xfrm>
              <a:off x="6230450" y="3586834"/>
              <a:ext cx="4933950" cy="419100"/>
            </a:xfrm>
            <a:custGeom>
              <a:avLst/>
              <a:gdLst/>
              <a:ahLst/>
              <a:cxnLst/>
              <a:rect l="l" t="t" r="r" b="b"/>
              <a:pathLst>
                <a:path w="4933950" h="419100">
                  <a:moveTo>
                    <a:pt x="4880552" y="419099"/>
                  </a:moveTo>
                  <a:lnTo>
                    <a:pt x="53397" y="419099"/>
                  </a:lnTo>
                  <a:lnTo>
                    <a:pt x="49681" y="418734"/>
                  </a:lnTo>
                  <a:lnTo>
                    <a:pt x="14085" y="399707"/>
                  </a:lnTo>
                  <a:lnTo>
                    <a:pt x="0" y="365702"/>
                  </a:lnTo>
                  <a:lnTo>
                    <a:pt x="0" y="3619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4880552" y="0"/>
                  </a:lnTo>
                  <a:lnTo>
                    <a:pt x="4919863" y="19392"/>
                  </a:lnTo>
                  <a:lnTo>
                    <a:pt x="4933950" y="53397"/>
                  </a:lnTo>
                  <a:lnTo>
                    <a:pt x="4933950" y="365702"/>
                  </a:lnTo>
                  <a:lnTo>
                    <a:pt x="4914557" y="405014"/>
                  </a:lnTo>
                  <a:lnTo>
                    <a:pt x="4884268" y="418734"/>
                  </a:lnTo>
                  <a:lnTo>
                    <a:pt x="4880552" y="419099"/>
                  </a:lnTo>
                  <a:close/>
                </a:path>
              </a:pathLst>
            </a:custGeom>
            <a:solidFill>
              <a:srgbClr val="1D29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38FB0270-FE5D-7F38-DA56-4A510CF4BB9B}"/>
                </a:ext>
              </a:extLst>
            </p:cNvPr>
            <p:cNvSpPr txBox="1"/>
            <p:nvPr/>
          </p:nvSpPr>
          <p:spPr>
            <a:xfrm>
              <a:off x="6533664" y="3043006"/>
              <a:ext cx="4458334" cy="825867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b="0" spc="-10" dirty="0">
                  <a:latin typeface="Roboto Medium"/>
                  <a:cs typeface="Roboto Medium"/>
                </a:rPr>
                <a:t>Delimiters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200" spc="-85" dirty="0">
                  <a:solidFill>
                    <a:srgbClr val="4A5462"/>
                  </a:solidFill>
                  <a:latin typeface="Roboto"/>
                  <a:cs typeface="Roboto"/>
                </a:rPr>
                <a:t>Check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proper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separators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(comma,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tab,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etc.)</a:t>
              </a:r>
              <a:endParaRPr lang="en-US" sz="1050" dirty="0">
                <a:latin typeface="Roboto"/>
                <a:cs typeface="Roboto"/>
              </a:endParaRPr>
            </a:p>
            <a:p>
              <a:pPr marL="164465">
                <a:lnSpc>
                  <a:spcPct val="100000"/>
                </a:lnSpc>
              </a:pPr>
              <a:endParaRPr lang="en-US" sz="1100" spc="-10" dirty="0">
                <a:solidFill>
                  <a:srgbClr val="E2E7F0"/>
                </a:solidFill>
                <a:latin typeface="Lucida Console"/>
                <a:cs typeface="Lucida Console"/>
              </a:endParaRPr>
            </a:p>
            <a:p>
              <a:pPr marL="164465">
                <a:lnSpc>
                  <a:spcPct val="100000"/>
                </a:lnSpc>
              </a:pPr>
              <a:r>
                <a:rPr lang="en-US"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</a:t>
              </a:r>
              <a:r>
                <a:rPr lang="en-US" sz="1100" spc="-9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=</a:t>
              </a:r>
              <a:r>
                <a:rPr lang="en-US"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pd.read_csv("data.csv",</a:t>
              </a:r>
              <a:r>
                <a:rPr lang="en-US"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delimiter=",")</a:t>
              </a:r>
              <a:endParaRPr lang="en-US" sz="1100" dirty="0">
                <a:latin typeface="Lucida Console"/>
                <a:cs typeface="Lucida Console"/>
              </a:endParaRPr>
            </a:p>
          </p:txBody>
        </p:sp>
        <p:sp>
          <p:nvSpPr>
            <p:cNvPr id="13" name="object 31">
              <a:extLst>
                <a:ext uri="{FF2B5EF4-FFF2-40B4-BE49-F238E27FC236}">
                  <a16:creationId xmlns:a16="http://schemas.microsoft.com/office/drawing/2014/main" id="{572BBB7F-15E3-1EE0-9B9D-5485AC6E79D1}"/>
                </a:ext>
              </a:extLst>
            </p:cNvPr>
            <p:cNvSpPr/>
            <p:nvPr/>
          </p:nvSpPr>
          <p:spPr>
            <a:xfrm>
              <a:off x="6257502" y="4904707"/>
              <a:ext cx="4933950" cy="428625"/>
            </a:xfrm>
            <a:custGeom>
              <a:avLst/>
              <a:gdLst/>
              <a:ahLst/>
              <a:cxnLst/>
              <a:rect l="l" t="t" r="r" b="b"/>
              <a:pathLst>
                <a:path w="4933950" h="428625">
                  <a:moveTo>
                    <a:pt x="4880552" y="428624"/>
                  </a:moveTo>
                  <a:lnTo>
                    <a:pt x="53397" y="428624"/>
                  </a:lnTo>
                  <a:lnTo>
                    <a:pt x="49681" y="428258"/>
                  </a:lnTo>
                  <a:lnTo>
                    <a:pt x="14085" y="409232"/>
                  </a:lnTo>
                  <a:lnTo>
                    <a:pt x="0" y="375227"/>
                  </a:lnTo>
                  <a:lnTo>
                    <a:pt x="0" y="371474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4880552" y="0"/>
                  </a:lnTo>
                  <a:lnTo>
                    <a:pt x="4919863" y="19391"/>
                  </a:lnTo>
                  <a:lnTo>
                    <a:pt x="4933950" y="53397"/>
                  </a:lnTo>
                  <a:lnTo>
                    <a:pt x="4933950" y="375227"/>
                  </a:lnTo>
                  <a:lnTo>
                    <a:pt x="4914557" y="414539"/>
                  </a:lnTo>
                  <a:lnTo>
                    <a:pt x="4884268" y="428258"/>
                  </a:lnTo>
                  <a:lnTo>
                    <a:pt x="4880552" y="428624"/>
                  </a:lnTo>
                  <a:close/>
                </a:path>
              </a:pathLst>
            </a:custGeom>
            <a:solidFill>
              <a:srgbClr val="1D2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32">
              <a:extLst>
                <a:ext uri="{FF2B5EF4-FFF2-40B4-BE49-F238E27FC236}">
                  <a16:creationId xmlns:a16="http://schemas.microsoft.com/office/drawing/2014/main" id="{08703198-5448-6F71-BA77-D7C1B87FBDB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3883" y="4464113"/>
              <a:ext cx="135225" cy="97125"/>
            </a:xfrm>
            <a:prstGeom prst="rect">
              <a:avLst/>
            </a:prstGeom>
          </p:spPr>
        </p:pic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BB730F5C-4ACB-9754-5896-1AC572110089}"/>
                </a:ext>
              </a:extLst>
            </p:cNvPr>
            <p:cNvSpPr/>
            <p:nvPr/>
          </p:nvSpPr>
          <p:spPr>
            <a:xfrm>
              <a:off x="6267632" y="5970059"/>
              <a:ext cx="4933950" cy="419100"/>
            </a:xfrm>
            <a:custGeom>
              <a:avLst/>
              <a:gdLst/>
              <a:ahLst/>
              <a:cxnLst/>
              <a:rect l="l" t="t" r="r" b="b"/>
              <a:pathLst>
                <a:path w="4933950" h="419100">
                  <a:moveTo>
                    <a:pt x="4880552" y="419099"/>
                  </a:moveTo>
                  <a:lnTo>
                    <a:pt x="53397" y="419099"/>
                  </a:lnTo>
                  <a:lnTo>
                    <a:pt x="49681" y="418733"/>
                  </a:lnTo>
                  <a:lnTo>
                    <a:pt x="14085" y="399706"/>
                  </a:lnTo>
                  <a:lnTo>
                    <a:pt x="0" y="365702"/>
                  </a:lnTo>
                  <a:lnTo>
                    <a:pt x="0" y="3619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4880552" y="0"/>
                  </a:lnTo>
                  <a:lnTo>
                    <a:pt x="4919863" y="19391"/>
                  </a:lnTo>
                  <a:lnTo>
                    <a:pt x="4933950" y="53397"/>
                  </a:lnTo>
                  <a:lnTo>
                    <a:pt x="4933950" y="365702"/>
                  </a:lnTo>
                  <a:lnTo>
                    <a:pt x="4914557" y="405014"/>
                  </a:lnTo>
                  <a:lnTo>
                    <a:pt x="4884268" y="418733"/>
                  </a:lnTo>
                  <a:lnTo>
                    <a:pt x="4880552" y="419099"/>
                  </a:lnTo>
                  <a:close/>
                </a:path>
              </a:pathLst>
            </a:custGeom>
            <a:solidFill>
              <a:srgbClr val="1D2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152C9D84-9AFD-546B-712B-B0662066A03A}"/>
                </a:ext>
              </a:extLst>
            </p:cNvPr>
            <p:cNvSpPr txBox="1"/>
            <p:nvPr/>
          </p:nvSpPr>
          <p:spPr>
            <a:xfrm>
              <a:off x="6560714" y="4157663"/>
              <a:ext cx="4451985" cy="2133918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830"/>
                </a:spcBef>
              </a:pPr>
              <a:endParaRPr sz="1000" dirty="0">
                <a:latin typeface="Lucida Console"/>
                <a:cs typeface="Lucida Console"/>
              </a:endParaRPr>
            </a:p>
            <a:p>
              <a:pPr marL="12700">
                <a:lnSpc>
                  <a:spcPct val="100000"/>
                </a:lnSpc>
              </a:pPr>
              <a:r>
                <a:rPr sz="1300" b="0" spc="-65" dirty="0">
                  <a:latin typeface="Roboto Medium"/>
                  <a:cs typeface="Roboto Medium"/>
                </a:rPr>
                <a:t>Large</a:t>
              </a:r>
              <a:r>
                <a:rPr sz="1300" b="0" spc="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Files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Process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in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chunks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or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use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distributed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tools</a:t>
              </a:r>
              <a:endParaRPr lang="en-US" sz="1200" dirty="0"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endParaRPr lang="en-US" sz="1200" spc="-35" dirty="0">
                <a:solidFill>
                  <a:srgbClr val="E2E7F0"/>
                </a:solidFill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100" spc="-35" dirty="0">
                  <a:solidFill>
                    <a:srgbClr val="E2E7F0"/>
                  </a:solidFill>
                  <a:latin typeface="Lucida Console"/>
                  <a:cs typeface="Lucida Console"/>
                </a:rPr>
                <a:t>for</a:t>
              </a:r>
              <a:r>
                <a:rPr sz="1100" spc="-9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chunk</a:t>
              </a:r>
              <a:r>
                <a:rPr sz="1100" spc="-9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in</a:t>
              </a:r>
              <a:r>
                <a:rPr sz="1100" spc="-9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pd.read_csv("large.csv",</a:t>
              </a:r>
              <a:r>
                <a:rPr sz="1100" spc="-9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40" dirty="0">
                  <a:solidFill>
                    <a:srgbClr val="E2E7F0"/>
                  </a:solidFill>
                  <a:latin typeface="Lucida Console"/>
                  <a:cs typeface="Lucida Console"/>
                </a:rPr>
                <a:t>chunksize=10000):</a:t>
              </a:r>
              <a:endParaRPr sz="1100" dirty="0">
                <a:latin typeface="Lucida Console"/>
                <a:cs typeface="Lucida Console"/>
              </a:endParaRPr>
            </a:p>
            <a:p>
              <a:pPr>
                <a:lnSpc>
                  <a:spcPct val="100000"/>
                </a:lnSpc>
                <a:spcBef>
                  <a:spcPts val="905"/>
                </a:spcBef>
              </a:pPr>
              <a:endParaRPr sz="1000" dirty="0">
                <a:latin typeface="Lucida Console"/>
                <a:cs typeface="Lucida Console"/>
              </a:endParaRPr>
            </a:p>
            <a:p>
              <a:pPr marL="12700">
                <a:lnSpc>
                  <a:spcPct val="100000"/>
                </a:lnSpc>
              </a:pPr>
              <a:r>
                <a:rPr sz="1300" b="0" spc="-60" dirty="0">
                  <a:latin typeface="Roboto Medium"/>
                  <a:cs typeface="Roboto Medium"/>
                </a:rPr>
                <a:t>Optimize</a:t>
              </a:r>
              <a:r>
                <a:rPr sz="1300" b="0" spc="-10" dirty="0">
                  <a:latin typeface="Roboto Medium"/>
                  <a:cs typeface="Roboto Medium"/>
                </a:rPr>
                <a:t> Memory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Convert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types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and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downcast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efficiency</a:t>
              </a:r>
              <a:endParaRPr lang="en-US" sz="1200" spc="-10" dirty="0">
                <a:solidFill>
                  <a:srgbClr val="4A5462"/>
                </a:solidFill>
                <a:latin typeface="Roboto"/>
                <a:cs typeface="Roboto"/>
              </a:endParaRPr>
            </a:p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64465">
                <a:lnSpc>
                  <a:spcPct val="100000"/>
                </a:lnSpc>
              </a:pP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df["category"]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=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3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df["category"].astype("category")</a:t>
              </a:r>
              <a:endParaRPr sz="1100" dirty="0">
                <a:latin typeface="Lucida Console"/>
                <a:cs typeface="Lucida Console"/>
              </a:endParaRPr>
            </a:p>
          </p:txBody>
        </p:sp>
        <p:pic>
          <p:nvPicPr>
            <p:cNvPr id="17" name="object 35">
              <a:extLst>
                <a:ext uri="{FF2B5EF4-FFF2-40B4-BE49-F238E27FC236}">
                  <a16:creationId xmlns:a16="http://schemas.microsoft.com/office/drawing/2014/main" id="{3D0406A3-BD04-200A-25CA-185179954ED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3883" y="5535992"/>
              <a:ext cx="135225" cy="9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2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7BFB-E6E5-DCAA-152E-58C2B5A2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1F49A-2B90-9BCD-1289-743FE0F8D563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C45EB-47FA-9AED-EC3C-CF6A7EECC24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0D3BB19-CF38-A06E-2A16-AAB570B1A4B7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91B2FB5-4F93-2C1F-14EF-318DB40B6BF3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83A5E629-1339-8471-189B-080E8753D525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CD92434-9529-CBF1-48EE-9121487F9CF7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8CECC91-E785-3AC2-F897-189B1CE567C8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E8A2C2E-A4B6-50BF-11EA-730212B13C49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C0CC141-BE37-43F4-E5C4-ACFB9E4B3FD5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EDE00629-E0E6-466D-7D60-FC9BB5BDCEE0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6729A60-31BB-6E62-BF1B-10FC9910CFE3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99220"/>
            <a:ext cx="229984" cy="230028"/>
          </a:xfrm>
          <a:prstGeom prst="rect">
            <a:avLst/>
          </a:prstGeom>
        </p:spPr>
      </p:pic>
      <p:sp>
        <p:nvSpPr>
          <p:cNvPr id="7" name="object 26"/>
          <p:cNvSpPr txBox="1"/>
          <p:nvPr/>
        </p:nvSpPr>
        <p:spPr>
          <a:xfrm>
            <a:off x="1016001" y="1616858"/>
            <a:ext cx="244538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155" dirty="0">
                <a:solidFill>
                  <a:srgbClr val="3B81F5"/>
                </a:solidFill>
                <a:latin typeface="Montserrat SemiBold"/>
                <a:cs typeface="Montserrat SemiBold"/>
              </a:rPr>
              <a:t>Detection</a:t>
            </a:r>
            <a:r>
              <a:rPr sz="2050" b="1" spc="-75" dirty="0">
                <a:solidFill>
                  <a:srgbClr val="3B81F5"/>
                </a:solidFill>
                <a:latin typeface="Montserrat SemiBold"/>
                <a:cs typeface="Montserrat SemiBold"/>
              </a:rPr>
              <a:t> </a:t>
            </a:r>
            <a:r>
              <a:rPr sz="2050" b="1" spc="-195" dirty="0">
                <a:solidFill>
                  <a:srgbClr val="3B81F5"/>
                </a:solidFill>
                <a:latin typeface="Montserrat SemiBold"/>
                <a:cs typeface="Montserrat SemiBold"/>
              </a:rPr>
              <a:t>&amp;</a:t>
            </a:r>
            <a:r>
              <a:rPr sz="2050" b="1" spc="-60" dirty="0">
                <a:solidFill>
                  <a:srgbClr val="3B81F5"/>
                </a:solidFill>
                <a:latin typeface="Montserrat SemiBold"/>
                <a:cs typeface="Montserrat SemiBold"/>
              </a:rPr>
              <a:t> </a:t>
            </a:r>
            <a:r>
              <a:rPr sz="2050" b="1" spc="-120" dirty="0">
                <a:solidFill>
                  <a:srgbClr val="3B81F5"/>
                </a:solidFill>
                <a:latin typeface="Montserrat SemiBold"/>
                <a:cs typeface="Montserrat SemiBold"/>
              </a:rPr>
              <a:t>Analysis</a:t>
            </a:r>
            <a:endParaRPr sz="2050">
              <a:latin typeface="Montserrat SemiBold"/>
              <a:cs typeface="Montserrat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991693-22D5-624E-B30D-95A00BD8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21"/>
          <a:stretch>
            <a:fillRect/>
          </a:stretch>
        </p:blipFill>
        <p:spPr>
          <a:xfrm>
            <a:off x="1811493" y="2665034"/>
            <a:ext cx="8974964" cy="41723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9F4FCF-4C03-B79A-FCDA-C3D20FB2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706" y="1482070"/>
            <a:ext cx="4319427" cy="11420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43149F-B5A4-8266-879B-3815677E8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44" y="1486106"/>
            <a:ext cx="4319427" cy="129060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AACA08-6670-84F2-98BE-2780F6EA2489}"/>
              </a:ext>
            </a:extLst>
          </p:cNvPr>
          <p:cNvSpPr/>
          <p:nvPr/>
        </p:nvSpPr>
        <p:spPr>
          <a:xfrm flipH="1">
            <a:off x="2648724" y="522336"/>
            <a:ext cx="495212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096CCA6-30BB-4D5B-1E6D-3D879C69F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9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2BD0C-5665-FA1C-34B4-1AB787E6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C2C3E-A602-5D39-F316-5A885568414A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6933B5-72EC-A741-342D-240305C728D1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6C356D5-D82A-4182-FFAC-C2D5FA74B6F0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78F9FC7-1294-8477-1C9B-531A3596E97A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B322F96-2867-5EE7-2A2A-EC247C0CC507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0090340A-9E26-88A8-F580-F418611E442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12917E-5083-13CC-145E-18BCA168FC1D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05E306D-5A9D-048D-7D02-FFFA30688B4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456F787-D545-B930-5196-791B94ECA5E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EF4C2687-4280-2E3D-BDDD-C51FE77380F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F8C18F95-207A-0736-DC09-4F6D642C61A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F5B93B-9202-E670-8511-841DF0F2A3FD}"/>
              </a:ext>
            </a:extLst>
          </p:cNvPr>
          <p:cNvSpPr/>
          <p:nvPr/>
        </p:nvSpPr>
        <p:spPr>
          <a:xfrm flipH="1">
            <a:off x="2648724" y="522336"/>
            <a:ext cx="495212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3C3189-FF9D-A701-BA24-1A25B137773D}"/>
              </a:ext>
            </a:extLst>
          </p:cNvPr>
          <p:cNvGrpSpPr/>
          <p:nvPr/>
        </p:nvGrpSpPr>
        <p:grpSpPr>
          <a:xfrm>
            <a:off x="962025" y="1531867"/>
            <a:ext cx="3858086" cy="5315070"/>
            <a:chOff x="565197" y="1531866"/>
            <a:chExt cx="3858086" cy="53150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D70739-3E0C-D8DA-8FBB-45824D2D5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277" y="1531867"/>
              <a:ext cx="3474006" cy="531506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E50E8A-885D-6175-3F70-A27D342D770B}"/>
                </a:ext>
              </a:extLst>
            </p:cNvPr>
            <p:cNvSpPr txBox="1"/>
            <p:nvPr/>
          </p:nvSpPr>
          <p:spPr>
            <a:xfrm rot="16200000">
              <a:off x="-1900298" y="3997361"/>
              <a:ext cx="5315069" cy="3840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US" b="1" dirty="0">
                  <a:solidFill>
                    <a:srgbClr val="0F1115"/>
                  </a:solidFill>
                  <a:effectLst/>
                  <a:latin typeface="quote-cjk-patch"/>
                </a:rPr>
                <a:t>Oversampling Techniques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4D31BE-48BF-4806-AEC8-33D2A513CD3B}"/>
              </a:ext>
            </a:extLst>
          </p:cNvPr>
          <p:cNvGrpSpPr/>
          <p:nvPr/>
        </p:nvGrpSpPr>
        <p:grpSpPr>
          <a:xfrm>
            <a:off x="5029200" y="1531866"/>
            <a:ext cx="4912182" cy="5315071"/>
            <a:chOff x="4740706" y="1541343"/>
            <a:chExt cx="4912182" cy="531507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AE27E8-329C-59EA-6B29-511C0428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4786" y="1541343"/>
              <a:ext cx="4528102" cy="531507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03D90C-ADF3-4F7A-3649-AE4BDBEE8EC8}"/>
                </a:ext>
              </a:extLst>
            </p:cNvPr>
            <p:cNvSpPr txBox="1"/>
            <p:nvPr/>
          </p:nvSpPr>
          <p:spPr>
            <a:xfrm rot="16200000">
              <a:off x="2275211" y="4006839"/>
              <a:ext cx="5315070" cy="3840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  <a:spcBef>
                  <a:spcPts val="2400"/>
                </a:spcBef>
                <a:spcAft>
                  <a:spcPts val="1200"/>
                </a:spcAft>
              </a:pPr>
              <a:r>
                <a:rPr lang="en-US" b="1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Undersampling </a:t>
              </a:r>
              <a:r>
                <a:rPr lang="en-US" b="1" dirty="0">
                  <a:solidFill>
                    <a:srgbClr val="0F1115"/>
                  </a:solidFill>
                  <a:effectLst/>
                  <a:latin typeface="quote-cjk-patch"/>
                </a:rPr>
                <a:t> Techniques</a:t>
              </a:r>
            </a:p>
          </p:txBody>
        </p:sp>
      </p:grp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D9A2458-C430-475E-CEB6-4187181577C2}"/>
              </a:ext>
            </a:extLst>
          </p:cNvPr>
          <p:cNvSpPr/>
          <p:nvPr/>
        </p:nvSpPr>
        <p:spPr>
          <a:xfrm>
            <a:off x="9448800" y="4723606"/>
            <a:ext cx="1495999" cy="110051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FB205993-5F16-8D25-905F-EAB2FBA58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35C30-1D0C-D8A0-5A94-EA954363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E3F7BF-9AAB-145C-12F5-67277AAE9192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F00317-53B0-6AD9-FB48-4FB1ADCB4F7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C35BC7FD-10D0-7ABB-AB21-E31836BF5D0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3990AC8-EE87-07F3-F38C-870663A597E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0AC4B7A8-824E-739A-2056-D3DE326E5EFA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78EDC49-0E9B-B5D5-85D4-849E521D0B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BC342EA-C40E-D4C5-2FF8-5255E80661E8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168B0D8-A2C9-E887-6B6A-A26C1E7EED34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B4AFA3A-0373-168B-BAF8-3E56D8D22CC6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3628F697-0947-598B-57F7-BC2C6667A7A3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01F84CC6-FB91-55EC-CBE0-17AA179514F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D84647-8D6A-7762-75EB-7BB5E3FBBF6A}"/>
              </a:ext>
            </a:extLst>
          </p:cNvPr>
          <p:cNvSpPr/>
          <p:nvPr/>
        </p:nvSpPr>
        <p:spPr>
          <a:xfrm flipH="1">
            <a:off x="2648724" y="522336"/>
            <a:ext cx="4952122" cy="828179"/>
          </a:xfrm>
          <a:prstGeom prst="round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6F5498-D983-8CE7-CAC3-E05DE7EFD83E}"/>
              </a:ext>
            </a:extLst>
          </p:cNvPr>
          <p:cNvGrpSpPr/>
          <p:nvPr/>
        </p:nvGrpSpPr>
        <p:grpSpPr>
          <a:xfrm>
            <a:off x="962024" y="1531865"/>
            <a:ext cx="3491477" cy="3676771"/>
            <a:chOff x="890023" y="1538217"/>
            <a:chExt cx="3484816" cy="380198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FDA8275-E7E9-A7A1-C738-C894B036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355" y="1538217"/>
              <a:ext cx="3115484" cy="380198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E19EE1-FA2F-8C30-6CD0-A4BBCBE85A96}"/>
                </a:ext>
              </a:extLst>
            </p:cNvPr>
            <p:cNvSpPr txBox="1"/>
            <p:nvPr/>
          </p:nvSpPr>
          <p:spPr>
            <a:xfrm rot="16200000">
              <a:off x="-826301" y="3254543"/>
              <a:ext cx="380198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Hybrid Approaches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DE4F83-73A0-31DD-F482-2D876D1543B5}"/>
              </a:ext>
            </a:extLst>
          </p:cNvPr>
          <p:cNvGrpSpPr/>
          <p:nvPr/>
        </p:nvGrpSpPr>
        <p:grpSpPr>
          <a:xfrm>
            <a:off x="5029200" y="1531865"/>
            <a:ext cx="4888412" cy="3676768"/>
            <a:chOff x="5036574" y="1531865"/>
            <a:chExt cx="4888412" cy="367676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AB7E1A4-6CC4-C5C7-94A8-EE42D769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906" y="1531865"/>
              <a:ext cx="4519080" cy="367676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73B45A-BB77-FC6C-84BF-C61C9E9C5F91}"/>
                </a:ext>
              </a:extLst>
            </p:cNvPr>
            <p:cNvSpPr txBox="1"/>
            <p:nvPr/>
          </p:nvSpPr>
          <p:spPr>
            <a:xfrm rot="16200000">
              <a:off x="3382857" y="3185584"/>
              <a:ext cx="3676766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Advanced Techniques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EA65E7E-6C57-B980-EC9E-B9CEEF921F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647430" y="4844195"/>
            <a:ext cx="3427730" cy="1856686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3E81F2A-F5B4-7753-3A7C-C75A47604C04}"/>
              </a:ext>
            </a:extLst>
          </p:cNvPr>
          <p:cNvSpPr/>
          <p:nvPr/>
        </p:nvSpPr>
        <p:spPr>
          <a:xfrm>
            <a:off x="9678118" y="3118714"/>
            <a:ext cx="1495999" cy="110051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227B77C-4902-7831-F0B7-A7515588C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C02C-3915-00E7-E0AE-1CFA7832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4217E6-7CA4-C3A9-1319-B63622E9AE3D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93624AC4-963F-64F9-7F2A-8305D097D3ED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F9A031F-C048-9BF2-950B-D534CE121378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86AF45E-74C9-1A8A-D438-1C78EF38FD25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FBFA973-4D32-FB14-B596-686C8CA0971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8A972B3-6822-E2E7-2FF1-2303EEC7073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993DE76-9694-9F56-0F50-018AB1E6947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1E24020D-CCA0-9A74-4F1A-628BCC82BC6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CF26CB71-A535-4B42-4BE7-D2F17B04F905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CA2B85B-F96E-3110-6F3A-14A12100380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C2383-AF28-4CEC-8467-52A5611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63" y="1527187"/>
            <a:ext cx="11496675" cy="53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0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F8847-FBA5-A88E-1B72-83D5C0CF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94C4B5E-6985-2C0A-E35C-E73CCA5A3C99}"/>
              </a:ext>
            </a:extLst>
          </p:cNvPr>
          <p:cNvGrpSpPr/>
          <p:nvPr/>
        </p:nvGrpSpPr>
        <p:grpSpPr>
          <a:xfrm>
            <a:off x="9525" y="1466800"/>
            <a:ext cx="12182475" cy="3995377"/>
            <a:chOff x="76200" y="1464237"/>
            <a:chExt cx="12182475" cy="39953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D7FFFB-96C5-60FE-9B27-8FE13EED7E43}"/>
                </a:ext>
              </a:extLst>
            </p:cNvPr>
            <p:cNvGrpSpPr/>
            <p:nvPr/>
          </p:nvGrpSpPr>
          <p:grpSpPr>
            <a:xfrm>
              <a:off x="76200" y="1464237"/>
              <a:ext cx="12182475" cy="3995377"/>
              <a:chOff x="104437" y="1763968"/>
              <a:chExt cx="12192000" cy="399537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D7E58-13F3-6803-B037-408450843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437" y="1763968"/>
                <a:ext cx="12192000" cy="3995377"/>
              </a:xfrm>
              <a:prstGeom prst="rect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578D74A-90A9-6D86-E036-C7930CC2C1F9}"/>
                      </a:ext>
                    </a:extLst>
                  </p14:cNvPr>
                  <p14:cNvContentPartPr/>
                  <p14:nvPr/>
                </p14:nvContentPartPr>
                <p14:xfrm>
                  <a:off x="1249572" y="2030141"/>
                  <a:ext cx="360" cy="3729204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78D74A-90A9-6D86-E036-C7930CC2C1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44892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BE764A4-3524-C3AF-C27B-3385CEF7BF9F}"/>
                      </a:ext>
                    </a:extLst>
                  </p14:cNvPr>
                  <p14:cNvContentPartPr/>
                  <p14:nvPr/>
                </p14:nvContentPartPr>
                <p14:xfrm>
                  <a:off x="1863698" y="2030141"/>
                  <a:ext cx="360" cy="3729204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BE764A4-3524-C3AF-C27B-3385CEF7BF9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859018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33C60CB-34DD-CC6A-D8FA-E2024577C4D6}"/>
                      </a:ext>
                    </a:extLst>
                  </p14:cNvPr>
                  <p14:cNvContentPartPr/>
                  <p14:nvPr/>
                </p14:nvContentPartPr>
                <p14:xfrm>
                  <a:off x="4143662" y="2030141"/>
                  <a:ext cx="360" cy="3729204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33C60CB-34DD-CC6A-D8FA-E2024577C4D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38982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88C5288-1A7C-B768-B553-2626D1F8E034}"/>
                      </a:ext>
                    </a:extLst>
                  </p14:cNvPr>
                  <p14:cNvContentPartPr/>
                  <p14:nvPr/>
                </p14:nvContentPartPr>
                <p14:xfrm>
                  <a:off x="5119927" y="2030141"/>
                  <a:ext cx="360" cy="3729204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88C5288-1A7C-B768-B553-2626D1F8E03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15247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62EBD70-21EE-DB23-D76C-C853C71713A7}"/>
                      </a:ext>
                    </a:extLst>
                  </p14:cNvPr>
                  <p14:cNvContentPartPr/>
                  <p14:nvPr/>
                </p14:nvContentPartPr>
                <p14:xfrm>
                  <a:off x="6738988" y="2030141"/>
                  <a:ext cx="360" cy="3729204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62EBD70-21EE-DB23-D76C-C853C71713A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34308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9A3593A-F16D-ED4B-8172-D7053CE39076}"/>
                      </a:ext>
                    </a:extLst>
                  </p14:cNvPr>
                  <p14:cNvContentPartPr/>
                  <p14:nvPr/>
                </p14:nvContentPartPr>
                <p14:xfrm>
                  <a:off x="8312424" y="2030141"/>
                  <a:ext cx="360" cy="3729204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9A3593A-F16D-ED4B-8172-D7053CE3907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307744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B2F4319E-6A61-6913-9332-FCFD039D805C}"/>
                      </a:ext>
                    </a:extLst>
                  </p14:cNvPr>
                  <p14:cNvContentPartPr/>
                  <p14:nvPr/>
                </p14:nvContentPartPr>
                <p14:xfrm>
                  <a:off x="10655405" y="2030141"/>
                  <a:ext cx="360" cy="3729204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2F4319E-6A61-6913-9332-FCFD039D80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650725" y="2025461"/>
                    <a:ext cx="9360" cy="373820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159CD2-3FC3-0E99-C907-AEB5E8864BD7}"/>
                    </a:ext>
                  </a:extLst>
                </p14:cNvPr>
                <p14:cNvContentPartPr/>
                <p14:nvPr/>
              </p14:nvContentPartPr>
              <p14:xfrm>
                <a:off x="8839200" y="1730410"/>
                <a:ext cx="0" cy="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159CD2-3FC3-0E99-C907-AEB5E8864B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9200" y="1730410"/>
                  <a:ext cx="0" cy="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72BC412-2F5E-2D54-CFF4-F4CF8D91DD7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425E626F-4D0F-3B7A-65AF-7DDF4B60B9B2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9D796991-E971-B4DA-7FA7-7931851C5D1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A04B299-15E8-FEFC-DA21-64A419EE08BC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2659CFF0-A2D0-0FE5-8ABE-10A6C1143816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1" name="object 8">
            <a:extLst>
              <a:ext uri="{FF2B5EF4-FFF2-40B4-BE49-F238E27FC236}">
                <a16:creationId xmlns:a16="http://schemas.microsoft.com/office/drawing/2014/main" id="{7A90DA86-D470-BEFE-FA1B-8945337DFB1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808FC835-7F6E-62D4-6DBE-2F5D21C27BA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BD6FE860-4FD9-75B2-5C68-B28228480D0D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C9825166-2179-772E-DC1A-0EB307DFEF5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0F9FA6AD-A48B-1F4D-AA10-CC15E8A7A3AB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69C16-A7CA-DCD4-DA02-D2C4043574FB}"/>
              </a:ext>
            </a:extLst>
          </p:cNvPr>
          <p:cNvSpPr/>
          <p:nvPr/>
        </p:nvSpPr>
        <p:spPr>
          <a:xfrm flipH="1">
            <a:off x="7967394" y="515986"/>
            <a:ext cx="871806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3504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CB77-E1A8-A54B-C4D3-A254B60F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48E156-4E34-9029-99C9-2289C1E1924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C65BE39-762F-1702-06B1-8D79FE88C27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FFA0554-8F67-17BA-4F1D-1198B291F3C6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3A91B0-F11D-E015-1F08-7F15C144FD04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2F185FC-ADFF-44C7-B06D-2798A1A1B5FE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3CC9BC-A587-BB1E-0013-1D9B8BE785B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AB2967EE-DF42-44D9-6581-BCD2E86A274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11A38127-FE19-A4AA-490D-A4661FE80A9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A3282CAF-5C73-B60F-DD9B-94C3846B91F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E0DD106-B5B0-EE6C-D1C0-ABDF0DD188D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198298-0968-26CE-36B5-28E3E4072918}"/>
              </a:ext>
            </a:extLst>
          </p:cNvPr>
          <p:cNvGrpSpPr/>
          <p:nvPr/>
        </p:nvGrpSpPr>
        <p:grpSpPr>
          <a:xfrm>
            <a:off x="0" y="4592357"/>
            <a:ext cx="12192000" cy="2190004"/>
            <a:chOff x="-102881" y="298403"/>
            <a:chExt cx="12192000" cy="219000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83C43C-5FE9-FEDA-991E-B8E1FA50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2881" y="298403"/>
              <a:ext cx="12192000" cy="2190003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184CBC-6348-1433-88FD-A4C4467EF6A3}"/>
                    </a:ext>
                  </a:extLst>
                </p14:cNvPr>
                <p14:cNvContentPartPr/>
                <p14:nvPr/>
              </p14:nvContentPartPr>
              <p14:xfrm>
                <a:off x="624543" y="507725"/>
                <a:ext cx="360" cy="1980682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184CBC-6348-1433-88FD-A4C4467EF6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863" y="503045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D6F6BB-6402-6963-7D4D-1D2920624374}"/>
                    </a:ext>
                  </a:extLst>
                </p14:cNvPr>
                <p14:cNvContentPartPr/>
                <p14:nvPr/>
              </p14:nvContentPartPr>
              <p14:xfrm>
                <a:off x="1062693" y="507725"/>
                <a:ext cx="360" cy="1980682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D6F6BB-6402-6963-7D4D-1D29206243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8013" y="503045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D5A77C-2870-FDDC-30BB-428CEEC824CE}"/>
                    </a:ext>
                  </a:extLst>
                </p14:cNvPr>
                <p14:cNvContentPartPr/>
                <p14:nvPr/>
              </p14:nvContentPartPr>
              <p14:xfrm>
                <a:off x="2580343" y="507725"/>
                <a:ext cx="360" cy="1980682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D5A77C-2870-FDDC-30BB-428CEEC824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5663" y="503045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1191A8-E205-1D43-A355-113ED52E08A3}"/>
                    </a:ext>
                  </a:extLst>
                </p14:cNvPr>
                <p14:cNvContentPartPr/>
                <p14:nvPr/>
              </p14:nvContentPartPr>
              <p14:xfrm>
                <a:off x="4231343" y="507725"/>
                <a:ext cx="360" cy="1980682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1191A8-E205-1D43-A355-113ED52E08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26663" y="503045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67167A-CDB8-881F-D5CC-CAE8E96B54F5}"/>
                    </a:ext>
                  </a:extLst>
                </p14:cNvPr>
                <p14:cNvContentPartPr/>
                <p14:nvPr/>
              </p14:nvContentPartPr>
              <p14:xfrm>
                <a:off x="5926793" y="507724"/>
                <a:ext cx="360" cy="1980682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67167A-CDB8-881F-D5CC-CAE8E96B54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2113" y="503044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A262AE-EF9F-1974-D8C7-30480C02F8BF}"/>
                    </a:ext>
                  </a:extLst>
                </p14:cNvPr>
                <p14:cNvContentPartPr/>
                <p14:nvPr/>
              </p14:nvContentPartPr>
              <p14:xfrm>
                <a:off x="7927043" y="507724"/>
                <a:ext cx="360" cy="1980682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A262AE-EF9F-1974-D8C7-30480C02F8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22363" y="503044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2D8897-7946-8D2C-E24D-B321C4940CF5}"/>
                    </a:ext>
                  </a:extLst>
                </p14:cNvPr>
                <p14:cNvContentPartPr/>
                <p14:nvPr/>
              </p14:nvContentPartPr>
              <p14:xfrm>
                <a:off x="8562043" y="507724"/>
                <a:ext cx="360" cy="1980682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2D8897-7946-8D2C-E24D-B321C4940C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57363" y="503044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3E18B6-690C-9C9F-5C1D-E144E74C333D}"/>
                    </a:ext>
                  </a:extLst>
                </p14:cNvPr>
                <p14:cNvContentPartPr/>
                <p14:nvPr/>
              </p14:nvContentPartPr>
              <p14:xfrm>
                <a:off x="10261017" y="507724"/>
                <a:ext cx="360" cy="1980682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3E18B6-690C-9C9F-5C1D-E144E74C33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6337" y="503044"/>
                  <a:ext cx="9360" cy="19900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A441B1E-28B5-2DCA-F2BA-66FC93D12331}"/>
              </a:ext>
            </a:extLst>
          </p:cNvPr>
          <p:cNvSpPr/>
          <p:nvPr/>
        </p:nvSpPr>
        <p:spPr>
          <a:xfrm flipH="1">
            <a:off x="7967394" y="515986"/>
            <a:ext cx="871806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888A6E-6774-2EAB-F613-3A5D0B313493}"/>
              </a:ext>
            </a:extLst>
          </p:cNvPr>
          <p:cNvGrpSpPr/>
          <p:nvPr/>
        </p:nvGrpSpPr>
        <p:grpSpPr>
          <a:xfrm>
            <a:off x="0" y="1466801"/>
            <a:ext cx="12192000" cy="2903862"/>
            <a:chOff x="0" y="1466801"/>
            <a:chExt cx="12192000" cy="290386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F55A4B0-E25D-925F-92AB-C69EBC9C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1466801"/>
              <a:ext cx="12192000" cy="2903862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C643FC-337C-CF8C-078B-642ADEFAE175}"/>
                    </a:ext>
                  </a:extLst>
                </p14:cNvPr>
                <p14:cNvContentPartPr/>
                <p14:nvPr/>
              </p14:nvContentPartPr>
              <p14:xfrm>
                <a:off x="854413" y="1688495"/>
                <a:ext cx="360" cy="268216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C643FC-337C-CF8C-078B-642ADEFAE1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73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7ADC93-247A-545C-E7E6-4493C2A73F5A}"/>
                    </a:ext>
                  </a:extLst>
                </p14:cNvPr>
                <p14:cNvContentPartPr/>
                <p14:nvPr/>
              </p14:nvContentPartPr>
              <p14:xfrm>
                <a:off x="1870413" y="1688495"/>
                <a:ext cx="360" cy="2682168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7ADC93-247A-545C-E7E6-4493C2A73F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573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F79C25-9EFA-6959-2DFD-9B73AFACFA9A}"/>
                    </a:ext>
                  </a:extLst>
                </p14:cNvPr>
                <p14:cNvContentPartPr/>
                <p14:nvPr/>
              </p14:nvContentPartPr>
              <p14:xfrm>
                <a:off x="3565863" y="1688495"/>
                <a:ext cx="360" cy="2682168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F79C25-9EFA-6959-2DFD-9B73AFACFA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118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298957-A747-EF30-B5A9-1CC6AC8BED63}"/>
                    </a:ext>
                  </a:extLst>
                </p14:cNvPr>
                <p14:cNvContentPartPr/>
                <p14:nvPr/>
              </p14:nvContentPartPr>
              <p14:xfrm>
                <a:off x="4499313" y="1688495"/>
                <a:ext cx="360" cy="2682168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298957-A747-EF30-B5A9-1CC6AC8BED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463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4290A4-D399-0B57-80FD-2F0E86948BCE}"/>
                    </a:ext>
                  </a:extLst>
                </p14:cNvPr>
                <p14:cNvContentPartPr/>
                <p14:nvPr/>
              </p14:nvContentPartPr>
              <p14:xfrm>
                <a:off x="6512263" y="1688495"/>
                <a:ext cx="360" cy="2682168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4290A4-D399-0B57-80FD-2F0E86948B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758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7FF47F-AE60-4CC1-9A8A-39DED4111633}"/>
                    </a:ext>
                  </a:extLst>
                </p14:cNvPr>
                <p14:cNvContentPartPr/>
                <p14:nvPr/>
              </p14:nvContentPartPr>
              <p14:xfrm>
                <a:off x="8461713" y="1688495"/>
                <a:ext cx="360" cy="2682168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7FF47F-AE60-4CC1-9A8A-39DED41116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57033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BE0A6B-A08E-7B2C-44BD-A8F0A77B5A18}"/>
                    </a:ext>
                  </a:extLst>
                </p14:cNvPr>
                <p14:cNvContentPartPr/>
                <p14:nvPr/>
              </p14:nvContentPartPr>
              <p14:xfrm>
                <a:off x="10321587" y="1688495"/>
                <a:ext cx="360" cy="2682168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BE0A6B-A08E-7B2C-44BD-A8F0A77B5A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6907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D20B49-29FE-081D-E794-14047721C63A}"/>
                    </a:ext>
                  </a:extLst>
                </p14:cNvPr>
                <p14:cNvContentPartPr/>
                <p14:nvPr/>
              </p14:nvContentPartPr>
              <p14:xfrm>
                <a:off x="7692329" y="1688495"/>
                <a:ext cx="360" cy="2682168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D20B49-29FE-081D-E794-14047721C6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7649" y="1683815"/>
                  <a:ext cx="9360" cy="269116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1990289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EF8E-71A4-8B1C-4101-CF59AE13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FB5EFD-7BEF-757D-6392-7B5D4C53F51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4A7FC645-B810-1E2E-A3CE-F608AEF89D3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7CD2F96-C155-98A4-D005-F04D337CA80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BAE95D-7EFC-C139-9FCD-DA424C7A63ED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699BE27-B0D3-4CD7-2ACA-5897DBFA662F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195B6C9-BF16-F59A-9F7F-4AA82E03D20D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C592819-8C05-9299-88F8-8C48C52C89B8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2A02F35-D635-F5C6-642C-8A97966CFDF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68B1DA1-F830-5842-59B1-BE2DE1BB732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D714142E-E1C8-2E55-33EE-72A2539EF4FD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EFDF43-8B7F-FF0E-5152-F758A03CFFB7}"/>
              </a:ext>
            </a:extLst>
          </p:cNvPr>
          <p:cNvGrpSpPr/>
          <p:nvPr/>
        </p:nvGrpSpPr>
        <p:grpSpPr>
          <a:xfrm>
            <a:off x="0" y="1466802"/>
            <a:ext cx="12192000" cy="3825367"/>
            <a:chOff x="0" y="1466802"/>
            <a:chExt cx="12192000" cy="38253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76C6519-CDC0-DF8F-46FD-9604AAF0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6802"/>
              <a:ext cx="12192000" cy="3825367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C643FC-337C-CF8C-078B-642ADEFAE175}"/>
                    </a:ext>
                  </a:extLst>
                </p14:cNvPr>
                <p14:cNvContentPartPr/>
                <p14:nvPr/>
              </p14:nvContentPartPr>
              <p14:xfrm>
                <a:off x="884893" y="1760220"/>
                <a:ext cx="360" cy="3531949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C643FC-337C-CF8C-078B-642ADEFAE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0213" y="1755540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30F737-3E69-080E-0C9E-8296844EA22A}"/>
                    </a:ext>
                  </a:extLst>
                </p14:cNvPr>
                <p14:cNvContentPartPr/>
                <p14:nvPr/>
              </p14:nvContentPartPr>
              <p14:xfrm>
                <a:off x="1441153" y="1760220"/>
                <a:ext cx="360" cy="3531949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30F737-3E69-080E-0C9E-8296844EA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6473" y="1755540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5402EB-C038-12B6-49DE-EB1C80544906}"/>
                    </a:ext>
                  </a:extLst>
                </p14:cNvPr>
                <p14:cNvContentPartPr/>
                <p14:nvPr/>
              </p14:nvContentPartPr>
              <p14:xfrm>
                <a:off x="3010873" y="1760220"/>
                <a:ext cx="360" cy="3531949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5402EB-C038-12B6-49DE-EB1C805449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6193" y="1755540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3656AE-F5A9-4B1B-87C9-5A6C54C1D6D8}"/>
                    </a:ext>
                  </a:extLst>
                </p14:cNvPr>
                <p14:cNvContentPartPr/>
                <p14:nvPr/>
              </p14:nvContentPartPr>
              <p14:xfrm>
                <a:off x="4085293" y="1760220"/>
                <a:ext cx="360" cy="353194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3656AE-F5A9-4B1B-87C9-5A6C54C1D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0613" y="1755540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9D161F-9660-50E0-ADFA-B5D448E96BF7}"/>
                    </a:ext>
                  </a:extLst>
                </p14:cNvPr>
                <p14:cNvContentPartPr/>
                <p14:nvPr/>
              </p14:nvContentPartPr>
              <p14:xfrm>
                <a:off x="5685493" y="1760220"/>
                <a:ext cx="360" cy="353194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9D161F-9660-50E0-ADFA-B5D448E96B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0813" y="1755540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00789D-260B-425E-524D-F187E17B78BB}"/>
                    </a:ext>
                  </a:extLst>
                </p14:cNvPr>
                <p14:cNvContentPartPr/>
                <p14:nvPr/>
              </p14:nvContentPartPr>
              <p14:xfrm>
                <a:off x="7552393" y="1760219"/>
                <a:ext cx="360" cy="3531949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00789D-260B-425E-524D-F187E17B78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7713" y="1755539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5BCE1F-FDC3-D25D-35D6-63BD9F48AD5B}"/>
                    </a:ext>
                  </a:extLst>
                </p14:cNvPr>
                <p14:cNvContentPartPr/>
                <p14:nvPr/>
              </p14:nvContentPartPr>
              <p14:xfrm>
                <a:off x="8154373" y="1760218"/>
                <a:ext cx="360" cy="3531949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5BCE1F-FDC3-D25D-35D6-63BD9F48A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9693" y="1755538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9303CD-4575-4D17-0CCF-8AC0B1E77E31}"/>
                    </a:ext>
                  </a:extLst>
                </p14:cNvPr>
                <p14:cNvContentPartPr/>
                <p14:nvPr/>
              </p14:nvContentPartPr>
              <p14:xfrm>
                <a:off x="10082233" y="1760217"/>
                <a:ext cx="360" cy="3531949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9303CD-4575-4D17-0CCF-8AC0B1E77E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77553" y="1755537"/>
                  <a:ext cx="9360" cy="35413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468132C-E5D8-CE65-9FBF-F2B16D5F077F}"/>
              </a:ext>
            </a:extLst>
          </p:cNvPr>
          <p:cNvSpPr/>
          <p:nvPr/>
        </p:nvSpPr>
        <p:spPr>
          <a:xfrm flipH="1">
            <a:off x="7967394" y="515986"/>
            <a:ext cx="871806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883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4E345-D481-F24A-7E7E-5E855F5E9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152799-0EA0-E1FB-284D-F22133AF4613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4F719D5E-28A1-A991-949E-386845A6808F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A3670D4-0635-5232-B87F-029F37C294A3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21EFE2-A994-20A9-3919-609B73CEB089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9C7A9CF-B977-2BE2-95E4-D0396E1DC11E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90B1F60-3C1C-F5FC-FAAB-C0C1E191B74F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72F9C3A7-99C7-BCB0-ED96-F33B4B87E901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F01A66AD-D3F4-B21A-184B-65F5D4A93DEC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527456D0-F0E8-3283-1638-7F48C0562537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14598C54-78DA-3200-BAE4-F0118071700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15C9D1-E55F-2506-E99D-B3394A77A869}"/>
              </a:ext>
            </a:extLst>
          </p:cNvPr>
          <p:cNvGrpSpPr/>
          <p:nvPr/>
        </p:nvGrpSpPr>
        <p:grpSpPr>
          <a:xfrm>
            <a:off x="1500768" y="4397205"/>
            <a:ext cx="9190463" cy="2383801"/>
            <a:chOff x="1531174" y="4446921"/>
            <a:chExt cx="9190463" cy="23838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96107D-BCF9-66AA-0074-523CE030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5334"/>
            <a:stretch>
              <a:fillRect/>
            </a:stretch>
          </p:blipFill>
          <p:spPr>
            <a:xfrm>
              <a:off x="1531174" y="4446921"/>
              <a:ext cx="4389863" cy="18853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B650A6-E612-7CD4-11BB-A08576F2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3526"/>
            <a:stretch>
              <a:fillRect/>
            </a:stretch>
          </p:blipFill>
          <p:spPr>
            <a:xfrm>
              <a:off x="6331774" y="4446921"/>
              <a:ext cx="4389863" cy="2383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9AA1F7-AF75-FBFF-F0F9-DBC85272B5C3}"/>
              </a:ext>
            </a:extLst>
          </p:cNvPr>
          <p:cNvSpPr/>
          <p:nvPr/>
        </p:nvSpPr>
        <p:spPr>
          <a:xfrm flipH="1">
            <a:off x="7967394" y="515986"/>
            <a:ext cx="871806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17444-D70B-EDAA-A25F-3DB9FD1A9CA5}"/>
              </a:ext>
            </a:extLst>
          </p:cNvPr>
          <p:cNvGrpSpPr/>
          <p:nvPr/>
        </p:nvGrpSpPr>
        <p:grpSpPr>
          <a:xfrm>
            <a:off x="0" y="1466802"/>
            <a:ext cx="12192000" cy="2848296"/>
            <a:chOff x="0" y="1466802"/>
            <a:chExt cx="12192000" cy="284829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3B82C4-2991-517B-F957-01E2E168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66802"/>
              <a:ext cx="12192000" cy="2848296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BE0A6B-A08E-7B2C-44BD-A8F0A77B5A18}"/>
                    </a:ext>
                  </a:extLst>
                </p14:cNvPr>
                <p14:cNvContentPartPr/>
                <p14:nvPr/>
              </p14:nvContentPartPr>
              <p14:xfrm>
                <a:off x="853737" y="1751125"/>
                <a:ext cx="360" cy="2563973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BE0A6B-A08E-7B2C-44BD-A8F0A77B5A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9057" y="1746446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D21B15-3F65-3B23-15E8-38A69481BD56}"/>
                    </a:ext>
                  </a:extLst>
                </p14:cNvPr>
                <p14:cNvContentPartPr/>
                <p14:nvPr/>
              </p14:nvContentPartPr>
              <p14:xfrm>
                <a:off x="1329987" y="1751125"/>
                <a:ext cx="360" cy="2563973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D21B15-3F65-3B23-15E8-38A69481BD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5307" y="1746446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0659FA-485D-46D9-6E7C-69ACED9B0A0F}"/>
                    </a:ext>
                  </a:extLst>
                </p14:cNvPr>
                <p14:cNvContentPartPr/>
                <p14:nvPr/>
              </p14:nvContentPartPr>
              <p14:xfrm>
                <a:off x="2885737" y="1751124"/>
                <a:ext cx="360" cy="25639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0659FA-485D-46D9-6E7C-69ACED9B0A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81057" y="1746445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5CF3CF-F8A0-7B7F-C689-E822C73B4169}"/>
                    </a:ext>
                  </a:extLst>
                </p14:cNvPr>
                <p14:cNvContentPartPr/>
                <p14:nvPr/>
              </p14:nvContentPartPr>
              <p14:xfrm>
                <a:off x="4333537" y="1751123"/>
                <a:ext cx="360" cy="2563973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5CF3CF-F8A0-7B7F-C689-E822C73B41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8857" y="1746444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79E57A1-9D31-D88F-E49E-D24EE215BA90}"/>
                    </a:ext>
                  </a:extLst>
                </p14:cNvPr>
                <p14:cNvContentPartPr/>
                <p14:nvPr/>
              </p14:nvContentPartPr>
              <p14:xfrm>
                <a:off x="5921037" y="1751122"/>
                <a:ext cx="360" cy="256397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9E57A1-9D31-D88F-E49E-D24EE215BA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357" y="1746443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1351C4-76FA-957C-0DA3-05C4CA3712B2}"/>
                    </a:ext>
                  </a:extLst>
                </p14:cNvPr>
                <p14:cNvContentPartPr/>
                <p14:nvPr/>
              </p14:nvContentPartPr>
              <p14:xfrm>
                <a:off x="8105437" y="1751121"/>
                <a:ext cx="360" cy="2563973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1351C4-76FA-957C-0DA3-05C4CA3712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0757" y="1746442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2FC728-D92D-E998-9DFE-35F8BC5E6083}"/>
                    </a:ext>
                  </a:extLst>
                </p14:cNvPr>
                <p14:cNvContentPartPr/>
                <p14:nvPr/>
              </p14:nvContentPartPr>
              <p14:xfrm>
                <a:off x="10556537" y="1751121"/>
                <a:ext cx="360" cy="25639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2FC728-D92D-E998-9DFE-35F8BC5E60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51857" y="1746442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947150-9959-EF9D-3D11-F6A3F7E86F33}"/>
                    </a:ext>
                  </a:extLst>
                </p14:cNvPr>
                <p14:cNvContentPartPr/>
                <p14:nvPr/>
              </p14:nvContentPartPr>
              <p14:xfrm>
                <a:off x="8636594" y="1751120"/>
                <a:ext cx="360" cy="2563973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947150-9959-EF9D-3D11-F6A3F7E86F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1914" y="1746441"/>
                  <a:ext cx="9360" cy="2572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6925397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56424-35CF-47D6-95ED-4599D65B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DF9D5D-532C-ABD4-D5A8-99B8C544150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63B279D2-4866-5553-07F6-53E51AD1B599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3BF82A2-C79B-BFF5-6271-A63E0BBA0201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BB8840-2715-26B5-D3DC-23AB4E621FCF}"/>
              </a:ext>
            </a:extLst>
          </p:cNvPr>
          <p:cNvSpPr/>
          <p:nvPr/>
        </p:nvSpPr>
        <p:spPr>
          <a:xfrm>
            <a:off x="7967394" y="515986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DBC8B6C9-D10E-7F88-765C-A9F7A16C1F6D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9D3DA7B4-D4B6-85CC-0F95-BE60FA3D2B3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ED38CB80-1754-38F6-8D48-ED90B9A4D7EE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4A60F75-D8B8-E38F-F68D-487CF1D208A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7356D767-82DE-3BD9-D1A7-B322F176B5D1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D1B5E-FE93-2F6F-B05B-23F422D42700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6E016-BE9A-7DC2-8E49-C40671AB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38" y="1539487"/>
            <a:ext cx="3453225" cy="4161777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A021FA-41F3-C89E-D585-6A67E2AF59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152957" y="1531867"/>
            <a:ext cx="3936162" cy="25824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9B3A2A-9456-20A6-E878-DC9ACABFD5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152956" y="4234701"/>
            <a:ext cx="3936163" cy="14665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81E5FD6-B4FC-C983-B886-0B3E490323FD}"/>
              </a:ext>
            </a:extLst>
          </p:cNvPr>
          <p:cNvGrpSpPr/>
          <p:nvPr/>
        </p:nvGrpSpPr>
        <p:grpSpPr>
          <a:xfrm>
            <a:off x="102881" y="1531867"/>
            <a:ext cx="4389863" cy="4169397"/>
            <a:chOff x="102881" y="1531867"/>
            <a:chExt cx="4389863" cy="41693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F9AFB6-2DC8-A64F-E5B5-3EF33CA2C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81" y="1531867"/>
              <a:ext cx="4389863" cy="4169397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184CBC-6348-1433-88FD-A4C4467EF6A3}"/>
                    </a:ext>
                  </a:extLst>
                </p14:cNvPr>
                <p14:cNvContentPartPr/>
                <p14:nvPr/>
              </p14:nvContentPartPr>
              <p14:xfrm>
                <a:off x="2910543" y="1739900"/>
                <a:ext cx="360" cy="3961363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184CBC-6348-1433-88FD-A4C4467EF6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5863" y="1735220"/>
                  <a:ext cx="9360" cy="3970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A8A862-8A26-71F9-4F6F-C31E5E9B48A6}"/>
                    </a:ext>
                  </a:extLst>
                </p14:cNvPr>
                <p14:cNvContentPartPr/>
                <p14:nvPr/>
              </p14:nvContentPartPr>
              <p14:xfrm>
                <a:off x="1094443" y="1739900"/>
                <a:ext cx="360" cy="3961363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A8A862-8A26-71F9-4F6F-C31E5E9B48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763" y="1735220"/>
                  <a:ext cx="9360" cy="397036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9FB3C15-B29D-FCCA-000C-4D16679F0330}"/>
              </a:ext>
            </a:extLst>
          </p:cNvPr>
          <p:cNvSpPr/>
          <p:nvPr/>
        </p:nvSpPr>
        <p:spPr>
          <a:xfrm flipH="1">
            <a:off x="7967394" y="515986"/>
            <a:ext cx="871806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5485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99DD-B1A2-E4B9-50D2-942CDA1F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2B15D-E3C1-1824-DFBC-98B79C01AA9E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82755D3-6E3B-5293-94BC-3D7510D645B3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67FFC27-4B65-2456-8AB5-552C14501649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387289-CF07-1B71-1287-9B4DCB07A5DA}"/>
              </a:ext>
            </a:extLst>
          </p:cNvPr>
          <p:cNvSpPr/>
          <p:nvPr/>
        </p:nvSpPr>
        <p:spPr>
          <a:xfrm>
            <a:off x="7967395" y="516781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50B1C1-F9AD-0152-0403-AF9E0B07D82B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62C39B9-C65B-5CD7-285F-ED46926BAF4B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62A8BAD-4FD7-E73F-0CC6-999A3854C254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B4C8D37-74FF-CB16-8357-0946EC7E0B3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7EA95F6-7B17-B7CA-C8C3-2BCC6833584B}"/>
              </a:ext>
            </a:extLst>
          </p:cNvPr>
          <p:cNvSpPr/>
          <p:nvPr/>
        </p:nvSpPr>
        <p:spPr>
          <a:xfrm>
            <a:off x="8647430" y="61126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1A2EBD2C-64D2-C4B8-4C0D-B26091049A39}"/>
              </a:ext>
            </a:extLst>
          </p:cNvPr>
          <p:cNvSpPr txBox="1"/>
          <p:nvPr/>
        </p:nvSpPr>
        <p:spPr>
          <a:xfrm>
            <a:off x="8123521" y="1084669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4467C4-EC52-FE6C-64EC-417450FAAF23}"/>
              </a:ext>
            </a:extLst>
          </p:cNvPr>
          <p:cNvSpPr/>
          <p:nvPr/>
        </p:nvSpPr>
        <p:spPr>
          <a:xfrm flipH="1">
            <a:off x="8837930" y="523131"/>
            <a:ext cx="991869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94C184-2F98-47E2-DE2E-2BAE0EF0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23" y="1536473"/>
            <a:ext cx="5747477" cy="387293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94353-C31B-0019-EBCC-A2295464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6472"/>
            <a:ext cx="5747476" cy="437533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05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A6B0-F08A-2FCF-C1F3-DB1E4952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2ECBFC-CFD3-F041-DE82-F7A56391CDA8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BDBB441-4C4B-8077-2795-5589C95951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C9D889D-05FF-9D4F-BA2F-E870BFABBAED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3981EAE-0FA3-BAEF-2948-16178A395DDD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083E3A6E-95C0-EBE1-C33C-3DB1C7C445B9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97792A-5B02-870B-4D63-36D1725328A2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CF0619F-52B2-6E91-745B-CC459A8638D8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119802A-8E69-5175-C5AC-EAC927C7DCC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E8945AC-4218-8FFC-EFF3-DA66442EDBF6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258DA518-AD74-2520-6DEF-D7F815BC3E14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F250F0-5F73-7346-90F1-2658BCF46B07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:a16="http://schemas.microsoft.com/office/drawing/2014/main" id="{B0B2BF4A-46FE-5797-CA06-2B1DAEA3B224}"/>
              </a:ext>
            </a:extLst>
          </p:cNvPr>
          <p:cNvSpPr/>
          <p:nvPr/>
        </p:nvSpPr>
        <p:spPr>
          <a:xfrm>
            <a:off x="3515500" y="1940222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42" name="Rectangle: Rounded Corners 41">
            <a:hlinkClick r:id="rId3" action="ppaction://hlinksldjump"/>
            <a:extLst>
              <a:ext uri="{FF2B5EF4-FFF2-40B4-BE49-F238E27FC236}">
                <a16:creationId xmlns:a16="http://schemas.microsoft.com/office/drawing/2014/main" id="{4649466D-CBF5-BA1F-4E41-AA1AFBA19206}"/>
              </a:ext>
            </a:extLst>
          </p:cNvPr>
          <p:cNvSpPr/>
          <p:nvPr/>
        </p:nvSpPr>
        <p:spPr>
          <a:xfrm>
            <a:off x="5782159" y="1937961"/>
            <a:ext cx="1238541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Splitting</a:t>
            </a:r>
          </a:p>
        </p:txBody>
      </p:sp>
      <p:sp>
        <p:nvSpPr>
          <p:cNvPr id="43" name="Rectangle: Rounded Corners 42">
            <a:hlinkClick r:id="rId4" action="ppaction://hlinksldjump"/>
            <a:extLst>
              <a:ext uri="{FF2B5EF4-FFF2-40B4-BE49-F238E27FC236}">
                <a16:creationId xmlns:a16="http://schemas.microsoft.com/office/drawing/2014/main" id="{E347E826-5D9D-9740-94E7-986DF7CED0A9}"/>
              </a:ext>
            </a:extLst>
          </p:cNvPr>
          <p:cNvSpPr/>
          <p:nvPr/>
        </p:nvSpPr>
        <p:spPr>
          <a:xfrm>
            <a:off x="7217726" y="1937961"/>
            <a:ext cx="11745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Encoding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883949-3D68-1958-C5EC-549B69FA54E2}"/>
              </a:ext>
            </a:extLst>
          </p:cNvPr>
          <p:cNvGrpSpPr/>
          <p:nvPr/>
        </p:nvGrpSpPr>
        <p:grpSpPr>
          <a:xfrm>
            <a:off x="931839" y="1940222"/>
            <a:ext cx="2400085" cy="2338823"/>
            <a:chOff x="3162132" y="1608532"/>
            <a:chExt cx="2400085" cy="23388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55FB2B-14C0-FB18-2BE1-66684B9E95C5}"/>
                </a:ext>
              </a:extLst>
            </p:cNvPr>
            <p:cNvSpPr/>
            <p:nvPr/>
          </p:nvSpPr>
          <p:spPr>
            <a:xfrm>
              <a:off x="3162132" y="1608532"/>
              <a:ext cx="2388868" cy="53340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Data Quality</a:t>
              </a:r>
            </a:p>
          </p:txBody>
        </p:sp>
        <p:sp>
          <p:nvSpPr>
            <p:cNvPr id="49" name="Rectangle: Rounded Corners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BD626AF5-382A-DB94-0E89-543A558A8E00}"/>
                </a:ext>
              </a:extLst>
            </p:cNvPr>
            <p:cNvSpPr/>
            <p:nvPr/>
          </p:nvSpPr>
          <p:spPr>
            <a:xfrm>
              <a:off x="3769891" y="2176239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Missing Values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7074AB2-858E-B2CF-BC81-0C8DDE2A2EC1}"/>
                </a:ext>
              </a:extLst>
            </p:cNvPr>
            <p:cNvSpPr/>
            <p:nvPr/>
          </p:nvSpPr>
          <p:spPr>
            <a:xfrm>
              <a:off x="3769891" y="262760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Duplicates</a:t>
              </a:r>
            </a:p>
          </p:txBody>
        </p:sp>
        <p:sp>
          <p:nvSpPr>
            <p:cNvPr id="52" name="Rectangle: Rounded Corners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BEAC71CE-DA06-8825-7AD2-9B784AAFAAF8}"/>
                </a:ext>
              </a:extLst>
            </p:cNvPr>
            <p:cNvSpPr/>
            <p:nvPr/>
          </p:nvSpPr>
          <p:spPr>
            <a:xfrm>
              <a:off x="3769891" y="3081740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Outliers </a:t>
              </a:r>
            </a:p>
          </p:txBody>
        </p:sp>
        <p:sp>
          <p:nvSpPr>
            <p:cNvPr id="53" name="Rectangle: Rounded Corners 52">
              <a:hlinkClick r:id="rId7" action="ppaction://hlinksldjump"/>
              <a:extLst>
                <a:ext uri="{FF2B5EF4-FFF2-40B4-BE49-F238E27FC236}">
                  <a16:creationId xmlns:a16="http://schemas.microsoft.com/office/drawing/2014/main" id="{501DB593-6732-A088-C25B-490D8E367AD9}"/>
                </a:ext>
              </a:extLst>
            </p:cNvPr>
            <p:cNvSpPr/>
            <p:nvPr/>
          </p:nvSpPr>
          <p:spPr>
            <a:xfrm>
              <a:off x="3769891" y="3535875"/>
              <a:ext cx="1792326" cy="411480"/>
            </a:xfrm>
            <a:prstGeom prst="roundRect">
              <a:avLst/>
            </a:prstGeom>
            <a:solidFill>
              <a:srgbClr val="0000B8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Noise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A6F72B-766E-60B0-B0AA-EBF602CF6FC8}"/>
                </a:ext>
              </a:extLst>
            </p:cNvPr>
            <p:cNvGrpSpPr/>
            <p:nvPr/>
          </p:nvGrpSpPr>
          <p:grpSpPr>
            <a:xfrm>
              <a:off x="3295442" y="2080774"/>
              <a:ext cx="413620" cy="1695445"/>
              <a:chOff x="2332195" y="1432808"/>
              <a:chExt cx="413620" cy="169544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050438F-1986-1C0F-2B25-31C3D3D1A44C}"/>
                  </a:ext>
                </a:extLst>
              </p:cNvPr>
              <p:cNvGrpSpPr/>
              <p:nvPr/>
            </p:nvGrpSpPr>
            <p:grpSpPr>
              <a:xfrm>
                <a:off x="2332195" y="1432808"/>
                <a:ext cx="413620" cy="1206707"/>
                <a:chOff x="2240768" y="2440390"/>
                <a:chExt cx="413620" cy="1206707"/>
              </a:xfrm>
            </p:grpSpPr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4ACB87E-1226-D22D-53C6-F181D51D1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8690" y="2448192"/>
                  <a:ext cx="405698" cy="346306"/>
                </a:xfrm>
                <a:prstGeom prst="bentConnector3">
                  <a:avLst>
                    <a:gd name="adj1" fmla="val -1652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33705AEB-1E9F-84C7-0CAC-7C582085B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971393" y="2968864"/>
                  <a:ext cx="948758" cy="407707"/>
                </a:xfrm>
                <a:prstGeom prst="bentConnector3">
                  <a:avLst>
                    <a:gd name="adj1" fmla="val 10019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or: Elbow 56">
                  <a:extLst>
                    <a:ext uri="{FF2B5EF4-FFF2-40B4-BE49-F238E27FC236}">
                      <a16:creationId xmlns:a16="http://schemas.microsoft.com/office/drawing/2014/main" id="{151A17B7-D7AC-5863-8CA0-901E6B0B6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069825" y="2611333"/>
                  <a:ext cx="751315" cy="409429"/>
                </a:xfrm>
                <a:prstGeom prst="bentConnector3">
                  <a:avLst>
                    <a:gd name="adj1" fmla="val 100077"/>
                  </a:avLst>
                </a:prstGeom>
                <a:ln w="127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41FEAE58-F9EB-4510-B2A0-12E4FA96B8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62821" y="2450020"/>
                <a:ext cx="948758" cy="407707"/>
              </a:xfrm>
              <a:prstGeom prst="bentConnector3">
                <a:avLst>
                  <a:gd name="adj1" fmla="val 100197"/>
                </a:avLst>
              </a:prstGeom>
              <a:ln w="127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: Rounded Corners 57">
            <a:hlinkClick r:id="rId8" action="ppaction://hlinksldjump"/>
            <a:extLst>
              <a:ext uri="{FF2B5EF4-FFF2-40B4-BE49-F238E27FC236}">
                <a16:creationId xmlns:a16="http://schemas.microsoft.com/office/drawing/2014/main" id="{A54D4265-258B-2696-8255-BFAFF8254A78}"/>
              </a:ext>
            </a:extLst>
          </p:cNvPr>
          <p:cNvSpPr/>
          <p:nvPr/>
        </p:nvSpPr>
        <p:spPr>
          <a:xfrm>
            <a:off x="8589326" y="1937961"/>
            <a:ext cx="2622374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Scaling / Transformations</a:t>
            </a:r>
          </a:p>
        </p:txBody>
      </p:sp>
      <p:sp>
        <p:nvSpPr>
          <p:cNvPr id="59" name="Rectangle: Rounded Corners 58">
            <a:hlinkClick r:id="rId9" action="ppaction://hlinksldjump"/>
            <a:extLst>
              <a:ext uri="{FF2B5EF4-FFF2-40B4-BE49-F238E27FC236}">
                <a16:creationId xmlns:a16="http://schemas.microsoft.com/office/drawing/2014/main" id="{8ED30587-77B5-8E09-FDC5-B6A68501CC6C}"/>
              </a:ext>
            </a:extLst>
          </p:cNvPr>
          <p:cNvSpPr/>
          <p:nvPr/>
        </p:nvSpPr>
        <p:spPr>
          <a:xfrm>
            <a:off x="890023" y="4541905"/>
            <a:ext cx="593219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For Categorical/ Numerical/ Datetime/ Time Series/ Text/ Image</a:t>
            </a:r>
          </a:p>
        </p:txBody>
      </p:sp>
      <p:sp>
        <p:nvSpPr>
          <p:cNvPr id="60" name="Rectangle: Rounded Corners 59">
            <a:hlinkClick r:id="rId10" action="ppaction://hlinksldjump"/>
            <a:extLst>
              <a:ext uri="{FF2B5EF4-FFF2-40B4-BE49-F238E27FC236}">
                <a16:creationId xmlns:a16="http://schemas.microsoft.com/office/drawing/2014/main" id="{F5899979-341B-EFF0-89B8-0BAD74831721}"/>
              </a:ext>
            </a:extLst>
          </p:cNvPr>
          <p:cNvSpPr/>
          <p:nvPr/>
        </p:nvSpPr>
        <p:spPr>
          <a:xfrm>
            <a:off x="878706" y="533816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Imbalance Handling</a:t>
            </a:r>
          </a:p>
        </p:txBody>
      </p:sp>
      <p:sp>
        <p:nvSpPr>
          <p:cNvPr id="61" name="Rectangle: Rounded Corners 60">
            <a:hlinkClick r:id="rId11" action="ppaction://hlinksldjump"/>
            <a:extLst>
              <a:ext uri="{FF2B5EF4-FFF2-40B4-BE49-F238E27FC236}">
                <a16:creationId xmlns:a16="http://schemas.microsoft.com/office/drawing/2014/main" id="{DF94634A-017D-369B-A6E7-FC28451A429F}"/>
              </a:ext>
            </a:extLst>
          </p:cNvPr>
          <p:cNvSpPr/>
          <p:nvPr/>
        </p:nvSpPr>
        <p:spPr>
          <a:xfrm>
            <a:off x="9292253" y="4541905"/>
            <a:ext cx="2385850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Selection &amp; DR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C07B576-27D8-527B-98DA-E469D5E7AF26}"/>
              </a:ext>
            </a:extLst>
          </p:cNvPr>
          <p:cNvSpPr/>
          <p:nvPr/>
        </p:nvSpPr>
        <p:spPr>
          <a:xfrm>
            <a:off x="7019973" y="4541905"/>
            <a:ext cx="2074527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66272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E580F-DA24-C346-CAA9-76BE9AE3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A3F423-27FF-84DD-4D83-70817410302A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13B5359-C8FE-B9A9-5911-428379C83D6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72AFB22-3C5C-2E1B-6C64-D26436099D5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322524-18BD-B8B4-CF45-556655EFAD7A}"/>
              </a:ext>
            </a:extLst>
          </p:cNvPr>
          <p:cNvSpPr/>
          <p:nvPr/>
        </p:nvSpPr>
        <p:spPr>
          <a:xfrm>
            <a:off x="7967395" y="516781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2B40E47-E870-193E-4931-1140974EEF86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AFC0B2-1CC6-45D0-91E6-5F7607B2892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7F58B4B-FACB-F1E8-D813-CC2D9FE424FA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1E96BD-DD87-DF20-548F-F508B1A09ED9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910E1BF9-4A03-507D-B820-72C874D48030}"/>
              </a:ext>
            </a:extLst>
          </p:cNvPr>
          <p:cNvSpPr/>
          <p:nvPr/>
        </p:nvSpPr>
        <p:spPr>
          <a:xfrm>
            <a:off x="8647430" y="61126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23293B3A-9E9E-8C21-3010-E7E69691BDDB}"/>
              </a:ext>
            </a:extLst>
          </p:cNvPr>
          <p:cNvSpPr txBox="1"/>
          <p:nvPr/>
        </p:nvSpPr>
        <p:spPr>
          <a:xfrm>
            <a:off x="8123521" y="1084669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42F3C21-044A-FF7C-F2FF-14A703EFF882}"/>
              </a:ext>
            </a:extLst>
          </p:cNvPr>
          <p:cNvSpPr/>
          <p:nvPr/>
        </p:nvSpPr>
        <p:spPr>
          <a:xfrm flipH="1">
            <a:off x="8837930" y="523131"/>
            <a:ext cx="991869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F2D1E9-EFF1-5EB7-7CD2-5357F7C5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28"/>
          <a:stretch>
            <a:fillRect/>
          </a:stretch>
        </p:blipFill>
        <p:spPr>
          <a:xfrm>
            <a:off x="152399" y="1536472"/>
            <a:ext cx="5747477" cy="371161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20C6A9-0030-44AF-295E-2BC189E6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123"/>
            <a:ext cx="5205976" cy="18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3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C1B33-9DFC-9C0F-7416-E2469736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41B5F9-0C01-CF6C-74F6-424B215F6E37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B2E97E4-F220-53C7-69B6-62B32C411BBA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F339628-9FE5-4C43-9616-9D68DFAA56A8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0717F5-DFEA-EC43-F25E-B407382DE001}"/>
              </a:ext>
            </a:extLst>
          </p:cNvPr>
          <p:cNvSpPr/>
          <p:nvPr/>
        </p:nvSpPr>
        <p:spPr>
          <a:xfrm>
            <a:off x="7967395" y="516781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D0979D4-FECA-103D-AEE7-ADE77804FBC5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1571DC-3714-6A2C-ED67-4BDC2BA4D5FE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01F7EC2-C5DB-004A-BE7E-9FC2AFF8F279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EAE1360D-029F-0255-DD58-F5884856D08B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B107BA1-F94C-3A86-917D-94D3A19C2C54}"/>
              </a:ext>
            </a:extLst>
          </p:cNvPr>
          <p:cNvSpPr/>
          <p:nvPr/>
        </p:nvSpPr>
        <p:spPr>
          <a:xfrm>
            <a:off x="8647430" y="61126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9527C0E2-B888-8794-9EC7-42B0611BB454}"/>
              </a:ext>
            </a:extLst>
          </p:cNvPr>
          <p:cNvSpPr txBox="1"/>
          <p:nvPr/>
        </p:nvSpPr>
        <p:spPr>
          <a:xfrm>
            <a:off x="8123521" y="1084669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87816C-03E4-34F5-25EA-518307AA96B7}"/>
              </a:ext>
            </a:extLst>
          </p:cNvPr>
          <p:cNvSpPr/>
          <p:nvPr/>
        </p:nvSpPr>
        <p:spPr>
          <a:xfrm flipH="1">
            <a:off x="8837930" y="523131"/>
            <a:ext cx="991869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F1407-5C4C-DEA3-A82B-26F4CFE5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2" y="1538199"/>
            <a:ext cx="4396703" cy="53182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04195B-1E74-2223-138E-C3556A22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93" y="1541198"/>
            <a:ext cx="5838208" cy="3030008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3DC21-A06A-932E-B747-D49E2676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193" y="4626398"/>
            <a:ext cx="2940342" cy="22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176F-434F-B615-E61E-E156934A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7F04A5-44FC-ED43-91BF-D55F07E63076}"/>
              </a:ext>
            </a:extLst>
          </p:cNvPr>
          <p:cNvSpPr/>
          <p:nvPr/>
        </p:nvSpPr>
        <p:spPr>
          <a:xfrm>
            <a:off x="890023" y="426106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927F464-89E6-E42D-8263-93E264B06F3E}"/>
              </a:ext>
            </a:extLst>
          </p:cNvPr>
          <p:cNvSpPr/>
          <p:nvPr/>
        </p:nvSpPr>
        <p:spPr>
          <a:xfrm>
            <a:off x="10404187" y="6087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03B4CAC-4A2E-BC52-12AA-D0196061AD02}"/>
              </a:ext>
            </a:extLst>
          </p:cNvPr>
          <p:cNvSpPr txBox="1"/>
          <p:nvPr/>
        </p:nvSpPr>
        <p:spPr>
          <a:xfrm>
            <a:off x="10221618" y="1084669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C897E9-7C42-B5EE-3C12-2F167C0C70D5}"/>
              </a:ext>
            </a:extLst>
          </p:cNvPr>
          <p:cNvSpPr/>
          <p:nvPr/>
        </p:nvSpPr>
        <p:spPr>
          <a:xfrm>
            <a:off x="7967395" y="516781"/>
            <a:ext cx="1862405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39BCAD8-BF3C-FEE3-519B-E166753FEE60}"/>
              </a:ext>
            </a:extLst>
          </p:cNvPr>
          <p:cNvSpPr/>
          <p:nvPr/>
        </p:nvSpPr>
        <p:spPr>
          <a:xfrm>
            <a:off x="1405544" y="60745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EE8FB36-3239-EC57-8E3E-484F7320857D}"/>
              </a:ext>
            </a:extLst>
          </p:cNvPr>
          <p:cNvSpPr txBox="1"/>
          <p:nvPr/>
        </p:nvSpPr>
        <p:spPr>
          <a:xfrm>
            <a:off x="990600" y="1084669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E42AD21-7D78-CF93-0CF4-B424BED4F882}"/>
              </a:ext>
            </a:extLst>
          </p:cNvPr>
          <p:cNvSpPr/>
          <p:nvPr/>
        </p:nvSpPr>
        <p:spPr>
          <a:xfrm>
            <a:off x="4893928" y="615077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74A47BE-F751-F245-BE0D-F1A0FD149844}"/>
              </a:ext>
            </a:extLst>
          </p:cNvPr>
          <p:cNvSpPr txBox="1"/>
          <p:nvPr/>
        </p:nvSpPr>
        <p:spPr>
          <a:xfrm>
            <a:off x="2655873" y="1084669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46A9565-7752-E0F6-1907-985F9FD2974E}"/>
              </a:ext>
            </a:extLst>
          </p:cNvPr>
          <p:cNvSpPr/>
          <p:nvPr/>
        </p:nvSpPr>
        <p:spPr>
          <a:xfrm>
            <a:off x="8647430" y="61126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DCF1EEA-C270-82EC-DA8B-D91593EC2532}"/>
              </a:ext>
            </a:extLst>
          </p:cNvPr>
          <p:cNvSpPr txBox="1"/>
          <p:nvPr/>
        </p:nvSpPr>
        <p:spPr>
          <a:xfrm>
            <a:off x="8123521" y="1084669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D4EB09-3A85-1264-A228-54010CF287C9}"/>
              </a:ext>
            </a:extLst>
          </p:cNvPr>
          <p:cNvSpPr/>
          <p:nvPr/>
        </p:nvSpPr>
        <p:spPr>
          <a:xfrm flipH="1">
            <a:off x="8837930" y="523131"/>
            <a:ext cx="991869" cy="82817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D482693-F40A-7578-702F-37E764B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1529329"/>
            <a:ext cx="5719338" cy="3270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06AEF54-36EF-5130-C765-8947B8C9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1529329"/>
            <a:ext cx="6153150" cy="533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82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2C7B-4817-830C-2B44-A063A40B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B4328-32DE-139B-CF14-1E92D69B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" y="1524782"/>
            <a:ext cx="5181599" cy="5256224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08684-7931-A450-5CFF-222A5EB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93" y="1524782"/>
            <a:ext cx="2822927" cy="5256224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ADB9F-1DFA-C756-78FA-0E03F6D3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11" y="1524782"/>
            <a:ext cx="3297685" cy="5256224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AC3A7-EB87-44C5-586A-ADFD423BFB07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521F09-2B4F-6261-9E51-8A400F36E054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431C-DBD2-ACB7-A0DC-346DD352DD8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So, in Summary</a:t>
            </a:r>
          </a:p>
        </p:txBody>
      </p:sp>
    </p:spTree>
    <p:extLst>
      <p:ext uri="{BB962C8B-B14F-4D97-AF65-F5344CB8AC3E}">
        <p14:creationId xmlns:p14="http://schemas.microsoft.com/office/powerpoint/2010/main" val="162001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E3EA5-CCCC-2A8D-D35B-26E4D855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096832-67DF-D312-5976-7D88B182980C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4DCB566-F269-BCF9-CAD1-C127BC898D03}"/>
              </a:ext>
            </a:extLst>
          </p:cNvPr>
          <p:cNvSpPr/>
          <p:nvPr/>
        </p:nvSpPr>
        <p:spPr>
          <a:xfrm>
            <a:off x="990600" y="515986"/>
            <a:ext cx="10210800" cy="834529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F7E54B-34F8-7587-5F06-DCBCB6E738CE}"/>
              </a:ext>
            </a:extLst>
          </p:cNvPr>
          <p:cNvSpPr txBox="1"/>
          <p:nvPr/>
        </p:nvSpPr>
        <p:spPr>
          <a:xfrm>
            <a:off x="990600" y="50890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 Black" panose="020B0004020202020204" pitchFamily="34" charset="0"/>
              </a:rPr>
              <a:t>Notes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E6F0BC-262B-F42D-283A-8AF79C630B0D}"/>
              </a:ext>
            </a:extLst>
          </p:cNvPr>
          <p:cNvGrpSpPr/>
          <p:nvPr/>
        </p:nvGrpSpPr>
        <p:grpSpPr>
          <a:xfrm>
            <a:off x="1247492" y="1517100"/>
            <a:ext cx="9697016" cy="5339314"/>
            <a:chOff x="1524000" y="1524782"/>
            <a:chExt cx="9697016" cy="53393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AB0B68E-F1CD-2409-EA77-02A96A8AD3AF}"/>
                </a:ext>
              </a:extLst>
            </p:cNvPr>
            <p:cNvGrpSpPr/>
            <p:nvPr/>
          </p:nvGrpSpPr>
          <p:grpSpPr>
            <a:xfrm>
              <a:off x="1524000" y="1524782"/>
              <a:ext cx="4267200" cy="5339313"/>
              <a:chOff x="0" y="1524783"/>
              <a:chExt cx="4267200" cy="53393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923015-AF97-BB07-40B0-FDCFCC21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24783"/>
                <a:ext cx="4267200" cy="2178996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39264E6-C8DA-5855-148E-FF676CD0D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799163"/>
                <a:ext cx="4267200" cy="3064933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pic>
          <p:nvPicPr>
            <p:cNvPr id="9" name="Picture 8" descr="A chart of training error&#10;&#10;AI-generated content may be incorrect.">
              <a:extLst>
                <a:ext uri="{FF2B5EF4-FFF2-40B4-BE49-F238E27FC236}">
                  <a16:creationId xmlns:a16="http://schemas.microsoft.com/office/drawing/2014/main" id="{B7A1220B-B3B8-A03A-9D8B-D64D1B81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702" y="1524782"/>
              <a:ext cx="5339314" cy="53393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37C6BA-4ACF-1834-5BC0-F96D12334E11}"/>
              </a:ext>
            </a:extLst>
          </p:cNvPr>
          <p:cNvSpPr/>
          <p:nvPr/>
        </p:nvSpPr>
        <p:spPr>
          <a:xfrm>
            <a:off x="11201400" y="5959823"/>
            <a:ext cx="914399" cy="761207"/>
          </a:xfrm>
          <a:prstGeom prst="roundRect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End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masis MT Pro Black" panose="02040A04050005020304" pitchFamily="18" charset="0"/>
              </a:rPr>
              <a:t>🫡</a:t>
            </a:r>
          </a:p>
        </p:txBody>
      </p:sp>
    </p:spTree>
    <p:extLst>
      <p:ext uri="{BB962C8B-B14F-4D97-AF65-F5344CB8AC3E}">
        <p14:creationId xmlns:p14="http://schemas.microsoft.com/office/powerpoint/2010/main" val="4023589342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E250-C670-38C6-5296-BE211758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241DCA-9BED-0A45-6BB9-73CB732FCCB2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30364C3-1DC1-82C8-3958-35E959AC6E73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3E13BE5-B5A2-18B0-527F-5E860D878EF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66EA25D-2D66-C36B-AE1E-FF3BDE451B5C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6B4FC48-C151-86C7-A353-AFDB188A6CEA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E45113-567B-A265-6CAB-7CF974C090FF}"/>
              </a:ext>
            </a:extLst>
          </p:cNvPr>
          <p:cNvSpPr/>
          <p:nvPr/>
        </p:nvSpPr>
        <p:spPr>
          <a:xfrm>
            <a:off x="2648728" y="515986"/>
            <a:ext cx="4959272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01D9900-5044-A99A-C287-C9AD02A42FD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A8B4F17-518A-0F4C-438E-E6A494EFE6F7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1F2CFEA-4D48-C29C-912B-EF4CF89B78D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30EC5A8-2B54-6F2E-B837-D320B1B0D617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B6BF69-D8E3-6461-3031-C74ECFDFA08D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3D295-979E-01B4-502F-6A523AE3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38218"/>
            <a:ext cx="4732205" cy="17797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27E988-FAE9-DEA6-0EDB-C70EA568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7" y="3375227"/>
            <a:ext cx="4710113" cy="1746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98CA53-7DD5-ADC7-B697-0F3F8B0D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5178814"/>
            <a:ext cx="4732205" cy="1676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AFCC5A-CBD3-40E5-447E-92D34080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192" y="1541278"/>
            <a:ext cx="4542081" cy="17766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A12D92-E5DE-337A-8936-CCB28F0C7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191" y="3375227"/>
            <a:ext cx="4542081" cy="1746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FE2624-EC66-D468-8605-145020DF3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1682" y="5178814"/>
            <a:ext cx="4542081" cy="1643919"/>
          </a:xfrm>
          <a:prstGeom prst="rect">
            <a:avLst/>
          </a:prstGeom>
        </p:spPr>
      </p:pic>
      <p:pic>
        <p:nvPicPr>
          <p:cNvPr id="4" name="Graphic 3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DDDF52E-1C58-10EB-57E1-F39AF55F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51CF040-4BB6-F180-8E85-415AE9A51E87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4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F9B8-D43B-EF60-5799-B3110EBB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E00A1A-F273-2025-25D6-F650C8CA514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294-0582-EDD3-96D0-FFD4023B03B1}"/>
              </a:ext>
            </a:extLst>
          </p:cNvPr>
          <p:cNvSpPr txBox="1"/>
          <p:nvPr/>
        </p:nvSpPr>
        <p:spPr>
          <a:xfrm>
            <a:off x="9156412" y="1543329"/>
            <a:ext cx="2877820" cy="892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spc="-60" dirty="0">
                <a:solidFill>
                  <a:srgbClr val="4A546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more plots details: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Data to Viz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Viz Project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Data Visualisation Catalogue</a:t>
            </a:r>
            <a:endParaRPr lang="en-US" sz="1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EFE6D7-D277-AB90-5A83-C1FC46F4B0CA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7B94D1B7-E879-1D48-9B5A-41C47CCA59D5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BE90E6E4-5E0A-8CBF-C42B-3ADE95145308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4C5C192-F195-C3C4-F204-CD812CA54AB1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BBBEE96-3C21-C2C0-2AFC-445D232D9A9D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18CDBE-1588-4BB8-9A5A-4E17369F75B3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4B255789-6654-3631-22FA-C921AB8DE46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2262EE72-DB1C-2C43-027A-D8606B1A7B6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6CF8C83-06F7-1288-CFD2-83060BB9EF6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FFDE5907-0F74-6FF1-204E-EA7EFFC79570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FFD01B-AA12-BC78-0215-ABB16EFF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97514"/>
            <a:ext cx="4635633" cy="176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B96A72-F07F-96CF-B69E-2B6AADE39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298798"/>
            <a:ext cx="3124200" cy="3557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D1472-1861-3224-6B12-32C5D88F8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92" y="3317924"/>
            <a:ext cx="3130200" cy="3538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2249B-9046-0A0A-2AD5-867AD81C2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284" y="3298797"/>
            <a:ext cx="3112913" cy="3557615"/>
          </a:xfrm>
          <a:prstGeom prst="rect">
            <a:avLst/>
          </a:prstGeom>
        </p:spPr>
      </p:pic>
      <p:pic>
        <p:nvPicPr>
          <p:cNvPr id="20" name="Graphic 19" descr="Back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E439004-ADED-7FCB-459C-BBE1742E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49F0D7-AE99-BD0C-652D-58DBC81B8E1A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81A0-7F2A-1E90-6E90-586950E6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C2E99F-2C2E-AB5A-F8C9-DE83D9FC81F9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1CFDD4-F917-F19A-0921-80EFFAFDFA25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6B426112-0B7C-2BCF-9095-3AAA4891FA1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464D581B-E36C-AE1C-213B-E741AE03E02F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AF0D709-12DB-ED6F-AAD1-8C09CB3EEBD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3C6DA7DE-A5E9-3F80-CD07-D2125E6D6EBE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B8627D-25B4-E7E1-12E3-447CC48186F3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71B640ED-2008-6309-04FA-8CA546A59472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1CA7500-2DA0-BF00-871A-F55C51DD84EB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0A555C70-81AB-3144-8CAA-689881916BEF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F09D66BF-8DCB-59B5-E1AC-1506C6AC7F05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D591-AD0C-98CE-8931-8829242E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7" y="1555552"/>
            <a:ext cx="10287000" cy="5076825"/>
          </a:xfrm>
          <a:prstGeom prst="rect">
            <a:avLst/>
          </a:prstGeom>
        </p:spPr>
      </p:pic>
      <p:pic>
        <p:nvPicPr>
          <p:cNvPr id="4" name="Graphic 3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B87CDEA5-EEEB-7575-60AD-CB5EF534D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D8D983-E56F-0D95-1DDC-6A31A926B96F}"/>
              </a:ext>
            </a:extLst>
          </p:cNvPr>
          <p:cNvSpPr/>
          <p:nvPr/>
        </p:nvSpPr>
        <p:spPr>
          <a:xfrm flipH="1">
            <a:off x="2648728" y="522336"/>
            <a:ext cx="639835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0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2509-BAE9-091F-C267-096FE3CF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836A1E-1426-F5AF-57A9-BC7287625B06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8338F-7B7A-27BC-34F8-23073EA50B91}"/>
              </a:ext>
            </a:extLst>
          </p:cNvPr>
          <p:cNvSpPr/>
          <p:nvPr/>
        </p:nvSpPr>
        <p:spPr>
          <a:xfrm>
            <a:off x="638177" y="1614494"/>
            <a:ext cx="2069238" cy="533400"/>
          </a:xfrm>
          <a:prstGeom prst="roundRect">
            <a:avLst/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Missing Values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362A4-4448-553B-4208-4EBCEB0B1B8C}"/>
              </a:ext>
            </a:extLst>
          </p:cNvPr>
          <p:cNvGrpSpPr/>
          <p:nvPr/>
        </p:nvGrpSpPr>
        <p:grpSpPr>
          <a:xfrm>
            <a:off x="2836434" y="1599279"/>
            <a:ext cx="5181600" cy="1685925"/>
            <a:chOff x="685799" y="1809749"/>
            <a:chExt cx="5181600" cy="1685925"/>
          </a:xfrm>
        </p:grpSpPr>
        <p:grpSp>
          <p:nvGrpSpPr>
            <p:cNvPr id="53" name="object 8"/>
            <p:cNvGrpSpPr/>
            <p:nvPr/>
          </p:nvGrpSpPr>
          <p:grpSpPr>
            <a:xfrm>
              <a:off x="685799" y="1809749"/>
              <a:ext cx="5181600" cy="1685925"/>
              <a:chOff x="685799" y="1809749"/>
              <a:chExt cx="5181600" cy="1685925"/>
            </a:xfrm>
          </p:grpSpPr>
          <p:sp>
            <p:nvSpPr>
              <p:cNvPr id="60" name="object 9"/>
              <p:cNvSpPr/>
              <p:nvPr/>
            </p:nvSpPr>
            <p:spPr>
              <a:xfrm>
                <a:off x="685799" y="1809749"/>
                <a:ext cx="5181600" cy="1685925"/>
              </a:xfrm>
              <a:custGeom>
                <a:avLst/>
                <a:gdLst/>
                <a:ahLst/>
                <a:cxnLst/>
                <a:rect l="l" t="t" r="r" b="b"/>
                <a:pathLst>
                  <a:path w="5181600" h="1685925">
                    <a:moveTo>
                      <a:pt x="5128201" y="1685924"/>
                    </a:moveTo>
                    <a:lnTo>
                      <a:pt x="53397" y="1685924"/>
                    </a:lnTo>
                    <a:lnTo>
                      <a:pt x="49681" y="1685558"/>
                    </a:lnTo>
                    <a:lnTo>
                      <a:pt x="14085" y="1666532"/>
                    </a:lnTo>
                    <a:lnTo>
                      <a:pt x="0" y="1632527"/>
                    </a:lnTo>
                    <a:lnTo>
                      <a:pt x="0" y="16287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5128201" y="0"/>
                    </a:lnTo>
                    <a:lnTo>
                      <a:pt x="5167513" y="19392"/>
                    </a:lnTo>
                    <a:lnTo>
                      <a:pt x="5181599" y="53397"/>
                    </a:lnTo>
                    <a:lnTo>
                      <a:pt x="5181599" y="1632527"/>
                    </a:lnTo>
                    <a:lnTo>
                      <a:pt x="5162206" y="1671839"/>
                    </a:lnTo>
                    <a:lnTo>
                      <a:pt x="5131917" y="1685558"/>
                    </a:lnTo>
                    <a:lnTo>
                      <a:pt x="5128201" y="1685924"/>
                    </a:lnTo>
                    <a:close/>
                  </a:path>
                </a:pathLst>
              </a:custGeom>
              <a:solidFill>
                <a:srgbClr val="F9FAF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0"/>
              <p:cNvSpPr/>
              <p:nvPr/>
            </p:nvSpPr>
            <p:spPr>
              <a:xfrm>
                <a:off x="808240" y="1970022"/>
                <a:ext cx="28892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288925" h="232410">
                    <a:moveTo>
                      <a:pt x="119345" y="231903"/>
                    </a:moveTo>
                    <a:lnTo>
                      <a:pt x="104009" y="227483"/>
                    </a:lnTo>
                    <a:lnTo>
                      <a:pt x="104139" y="227483"/>
                    </a:lnTo>
                    <a:lnTo>
                      <a:pt x="99744" y="219625"/>
                    </a:lnTo>
                    <a:lnTo>
                      <a:pt x="101932" y="212035"/>
                    </a:lnTo>
                    <a:lnTo>
                      <a:pt x="159005" y="12278"/>
                    </a:lnTo>
                    <a:lnTo>
                      <a:pt x="161349" y="4375"/>
                    </a:lnTo>
                    <a:lnTo>
                      <a:pt x="169172" y="0"/>
                    </a:lnTo>
                    <a:lnTo>
                      <a:pt x="184353" y="4375"/>
                    </a:lnTo>
                    <a:lnTo>
                      <a:pt x="188773" y="12278"/>
                    </a:lnTo>
                    <a:lnTo>
                      <a:pt x="186585" y="19868"/>
                    </a:lnTo>
                    <a:lnTo>
                      <a:pt x="129512" y="219625"/>
                    </a:lnTo>
                    <a:lnTo>
                      <a:pt x="127248" y="227483"/>
                    </a:lnTo>
                    <a:lnTo>
                      <a:pt x="119345" y="231903"/>
                    </a:lnTo>
                    <a:close/>
                  </a:path>
                  <a:path w="288925" h="232410">
                    <a:moveTo>
                      <a:pt x="227349" y="181674"/>
                    </a:moveTo>
                    <a:lnTo>
                      <a:pt x="218286" y="181674"/>
                    </a:lnTo>
                    <a:lnTo>
                      <a:pt x="207124" y="170512"/>
                    </a:lnTo>
                    <a:lnTo>
                      <a:pt x="207124" y="161448"/>
                    </a:lnTo>
                    <a:lnTo>
                      <a:pt x="252620" y="115951"/>
                    </a:lnTo>
                    <a:lnTo>
                      <a:pt x="207168" y="70455"/>
                    </a:lnTo>
                    <a:lnTo>
                      <a:pt x="207168" y="61391"/>
                    </a:lnTo>
                    <a:lnTo>
                      <a:pt x="218286" y="50274"/>
                    </a:lnTo>
                    <a:lnTo>
                      <a:pt x="227349" y="50274"/>
                    </a:lnTo>
                    <a:lnTo>
                      <a:pt x="288518" y="111442"/>
                    </a:lnTo>
                    <a:lnTo>
                      <a:pt x="288518" y="120506"/>
                    </a:lnTo>
                    <a:lnTo>
                      <a:pt x="227349" y="181674"/>
                    </a:lnTo>
                    <a:close/>
                  </a:path>
                  <a:path w="288925" h="232410">
                    <a:moveTo>
                      <a:pt x="70231" y="181629"/>
                    </a:moveTo>
                    <a:lnTo>
                      <a:pt x="61168" y="181629"/>
                    </a:lnTo>
                    <a:lnTo>
                      <a:pt x="0" y="120461"/>
                    </a:lnTo>
                    <a:lnTo>
                      <a:pt x="0" y="111397"/>
                    </a:lnTo>
                    <a:lnTo>
                      <a:pt x="61168" y="50229"/>
                    </a:lnTo>
                    <a:lnTo>
                      <a:pt x="70231" y="50229"/>
                    </a:lnTo>
                    <a:lnTo>
                      <a:pt x="81394" y="61391"/>
                    </a:lnTo>
                    <a:lnTo>
                      <a:pt x="81394" y="70455"/>
                    </a:lnTo>
                    <a:lnTo>
                      <a:pt x="35897" y="115951"/>
                    </a:lnTo>
                    <a:lnTo>
                      <a:pt x="81394" y="161404"/>
                    </a:lnTo>
                    <a:lnTo>
                      <a:pt x="81394" y="170467"/>
                    </a:lnTo>
                    <a:lnTo>
                      <a:pt x="70231" y="181629"/>
                    </a:lnTo>
                    <a:close/>
                  </a:path>
                </a:pathLst>
              </a:custGeom>
              <a:solidFill>
                <a:srgbClr val="4A6F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1"/>
              <p:cNvSpPr/>
              <p:nvPr/>
            </p:nvSpPr>
            <p:spPr>
              <a:xfrm>
                <a:off x="1257299" y="2495549"/>
                <a:ext cx="4267200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267200" h="809625">
                    <a:moveTo>
                      <a:pt x="4213801" y="809624"/>
                    </a:moveTo>
                    <a:lnTo>
                      <a:pt x="53397" y="809624"/>
                    </a:lnTo>
                    <a:lnTo>
                      <a:pt x="49680" y="809258"/>
                    </a:lnTo>
                    <a:lnTo>
                      <a:pt x="14085" y="790232"/>
                    </a:lnTo>
                    <a:lnTo>
                      <a:pt x="0" y="756227"/>
                    </a:lnTo>
                    <a:lnTo>
                      <a:pt x="0" y="752474"/>
                    </a:lnTo>
                    <a:lnTo>
                      <a:pt x="0" y="53397"/>
                    </a:lnTo>
                    <a:lnTo>
                      <a:pt x="19392" y="14085"/>
                    </a:lnTo>
                    <a:lnTo>
                      <a:pt x="53397" y="0"/>
                    </a:lnTo>
                    <a:lnTo>
                      <a:pt x="4213801" y="0"/>
                    </a:lnTo>
                    <a:lnTo>
                      <a:pt x="4253113" y="19391"/>
                    </a:lnTo>
                    <a:lnTo>
                      <a:pt x="4267199" y="53397"/>
                    </a:lnTo>
                    <a:lnTo>
                      <a:pt x="4267199" y="756227"/>
                    </a:lnTo>
                    <a:lnTo>
                      <a:pt x="4247806" y="795539"/>
                    </a:lnTo>
                    <a:lnTo>
                      <a:pt x="4217518" y="809258"/>
                    </a:lnTo>
                    <a:lnTo>
                      <a:pt x="4213801" y="809624"/>
                    </a:lnTo>
                    <a:close/>
                  </a:path>
                </a:pathLst>
              </a:custGeom>
              <a:solidFill>
                <a:srgbClr val="1D293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5" name="object 19"/>
            <p:cNvSpPr txBox="1"/>
            <p:nvPr/>
          </p:nvSpPr>
          <p:spPr>
            <a:xfrm>
              <a:off x="1244599" y="1814576"/>
              <a:ext cx="4140835" cy="137033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55" dirty="0">
                  <a:latin typeface="Roboto Medium"/>
                  <a:cs typeface="Roboto Medium"/>
                </a:rPr>
                <a:t>Detection</a:t>
              </a:r>
              <a:r>
                <a:rPr sz="1300" b="0" spc="-1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Methods</a:t>
              </a:r>
              <a:endParaRPr sz="1300" dirty="0">
                <a:latin typeface="Roboto Medium"/>
                <a:cs typeface="Roboto Medium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Identify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missing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values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5" dirty="0">
                  <a:solidFill>
                    <a:srgbClr val="4A5462"/>
                  </a:solidFill>
                  <a:latin typeface="Roboto"/>
                  <a:cs typeface="Roboto"/>
                </a:rPr>
                <a:t>in</a:t>
              </a:r>
              <a:r>
                <a:rPr sz="1200" spc="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your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endParaRPr sz="1200" dirty="0">
                <a:latin typeface="Roboto"/>
                <a:cs typeface="Roboto"/>
              </a:endParaRPr>
            </a:p>
            <a:p>
              <a:pPr>
                <a:lnSpc>
                  <a:spcPct val="100000"/>
                </a:lnSpc>
                <a:spcBef>
                  <a:spcPts val="370"/>
                </a:spcBef>
              </a:pPr>
              <a:endParaRPr sz="1050" dirty="0">
                <a:latin typeface="Roboto"/>
                <a:cs typeface="Roboto"/>
              </a:endParaRPr>
            </a:p>
            <a:p>
              <a:pPr marL="164465" marR="5080">
                <a:lnSpc>
                  <a:spcPct val="113599"/>
                </a:lnSpc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df.isnull().sum()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Count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0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values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35" dirty="0">
                  <a:solidFill>
                    <a:srgbClr val="E2E7F0"/>
                  </a:solidFill>
                  <a:latin typeface="Lucida Console"/>
                  <a:cs typeface="Lucida Console"/>
                </a:rPr>
                <a:t>per</a:t>
              </a:r>
              <a:r>
                <a:rPr sz="1100" spc="-8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column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import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missingno</a:t>
              </a:r>
              <a:r>
                <a:rPr sz="1100" spc="-9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as</a:t>
              </a:r>
              <a:r>
                <a:rPr sz="1100" spc="-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2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</a:t>
              </a:r>
              <a:endParaRPr sz="1100" dirty="0">
                <a:latin typeface="Lucida Console"/>
                <a:cs typeface="Lucida Console"/>
              </a:endParaRPr>
            </a:p>
            <a:p>
              <a:pPr marL="164465">
                <a:lnSpc>
                  <a:spcPct val="100000"/>
                </a:lnSpc>
                <a:spcBef>
                  <a:spcPts val="254"/>
                </a:spcBef>
              </a:pPr>
              <a:r>
                <a:rPr sz="1100" spc="-60" dirty="0">
                  <a:solidFill>
                    <a:srgbClr val="E2E7F0"/>
                  </a:solidFill>
                  <a:latin typeface="Lucida Console"/>
                  <a:cs typeface="Lucida Console"/>
                </a:rPr>
                <a:t>msno.matrix(df)</a:t>
              </a:r>
              <a:r>
                <a:rPr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lang="en-US" sz="1100" spc="-70" dirty="0">
                  <a:solidFill>
                    <a:srgbClr val="E2E7F0"/>
                  </a:solidFill>
                  <a:latin typeface="Lucida Console"/>
                  <a:cs typeface="Lucida Console"/>
                </a:rPr>
                <a:t>  </a:t>
              </a:r>
              <a:r>
                <a:rPr sz="1100" dirty="0">
                  <a:solidFill>
                    <a:srgbClr val="E2E7F0"/>
                  </a:solidFill>
                  <a:latin typeface="Lucida Console"/>
                  <a:cs typeface="Lucida Console"/>
                </a:rPr>
                <a:t>#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55" dirty="0">
                  <a:solidFill>
                    <a:srgbClr val="E2E7F0"/>
                  </a:solidFill>
                  <a:latin typeface="Lucida Console"/>
                  <a:cs typeface="Lucida Console"/>
                </a:rPr>
                <a:t>Visual</a:t>
              </a:r>
              <a:r>
                <a:rPr sz="1100" spc="-65" dirty="0">
                  <a:solidFill>
                    <a:srgbClr val="E2E7F0"/>
                  </a:solidFill>
                  <a:latin typeface="Lucida Console"/>
                  <a:cs typeface="Lucida Console"/>
                </a:rPr>
                <a:t> </a:t>
              </a:r>
              <a:r>
                <a:rPr sz="1100" spc="-10" dirty="0">
                  <a:solidFill>
                    <a:srgbClr val="E2E7F0"/>
                  </a:solidFill>
                  <a:latin typeface="Lucida Console"/>
                  <a:cs typeface="Lucida Console"/>
                </a:rPr>
                <a:t>representation</a:t>
              </a:r>
              <a:endParaRPr sz="1100" dirty="0">
                <a:latin typeface="Lucida Console"/>
                <a:cs typeface="Lucida Console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B2529A0-78E0-004E-F038-845FC0F603BE}"/>
              </a:ext>
            </a:extLst>
          </p:cNvPr>
          <p:cNvGrpSpPr/>
          <p:nvPr/>
        </p:nvGrpSpPr>
        <p:grpSpPr>
          <a:xfrm>
            <a:off x="578681" y="3400600"/>
            <a:ext cx="7781925" cy="2246412"/>
            <a:chOff x="4343400" y="3703624"/>
            <a:chExt cx="7781925" cy="224641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2A01DC2-9C74-1E16-084F-DB746B5ACAC3}"/>
                </a:ext>
              </a:extLst>
            </p:cNvPr>
            <p:cNvSpPr/>
            <p:nvPr/>
          </p:nvSpPr>
          <p:spPr>
            <a:xfrm>
              <a:off x="4343400" y="3703624"/>
              <a:ext cx="7781925" cy="22464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C40C44-3C6D-C910-EA22-8B76235BA4B4}"/>
                </a:ext>
              </a:extLst>
            </p:cNvPr>
            <p:cNvGrpSpPr/>
            <p:nvPr/>
          </p:nvGrpSpPr>
          <p:grpSpPr>
            <a:xfrm>
              <a:off x="4381500" y="3793508"/>
              <a:ext cx="7595410" cy="2132608"/>
              <a:chOff x="2333679" y="3511754"/>
              <a:chExt cx="7595410" cy="213260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AA649D2-DC8B-6AD4-8446-EA8F8939D5DB}"/>
                  </a:ext>
                </a:extLst>
              </p:cNvPr>
              <p:cNvSpPr/>
              <p:nvPr/>
            </p:nvSpPr>
            <p:spPr>
              <a:xfrm>
                <a:off x="3038432" y="3518675"/>
                <a:ext cx="5866411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E3CB560-596F-26DC-AE86-DD7068FEA4F9}"/>
                  </a:ext>
                </a:extLst>
              </p:cNvPr>
              <p:cNvCxnSpPr>
                <a:stCxn id="65" idx="0"/>
                <a:endCxn id="65" idx="2"/>
              </p:cNvCxnSpPr>
              <p:nvPr/>
            </p:nvCxnSpPr>
            <p:spPr>
              <a:xfrm>
                <a:off x="5971638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0A53E6-8D6B-64A7-1AD5-C4A94001C58B}"/>
                  </a:ext>
                </a:extLst>
              </p:cNvPr>
              <p:cNvSpPr txBox="1"/>
              <p:nvPr/>
            </p:nvSpPr>
            <p:spPr>
              <a:xfrm>
                <a:off x="5639129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F29D30-7895-1463-EFF0-31AFDB47FD99}"/>
                  </a:ext>
                </a:extLst>
              </p:cNvPr>
              <p:cNvSpPr txBox="1"/>
              <p:nvPr/>
            </p:nvSpPr>
            <p:spPr>
              <a:xfrm>
                <a:off x="8904843" y="3518675"/>
                <a:ext cx="1024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missing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B48C7B2-1402-ECE6-CB78-5C8D8C1B4C1D}"/>
                  </a:ext>
                </a:extLst>
              </p:cNvPr>
              <p:cNvCxnSpPr/>
              <p:nvPr/>
            </p:nvCxnSpPr>
            <p:spPr>
              <a:xfrm>
                <a:off x="3619333" y="3518675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66624F9-BBBE-B4D7-E532-FE870DC7FBE5}"/>
                  </a:ext>
                </a:extLst>
              </p:cNvPr>
              <p:cNvCxnSpPr/>
              <p:nvPr/>
            </p:nvCxnSpPr>
            <p:spPr>
              <a:xfrm>
                <a:off x="3038432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37A1BE-FF70-5287-DDE0-509C743811F1}"/>
                  </a:ext>
                </a:extLst>
              </p:cNvPr>
              <p:cNvSpPr txBox="1"/>
              <p:nvPr/>
            </p:nvSpPr>
            <p:spPr>
              <a:xfrm>
                <a:off x="3991926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20%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45B4B-7FF7-C6C8-68DC-E851700854F0}"/>
                  </a:ext>
                </a:extLst>
              </p:cNvPr>
              <p:cNvCxnSpPr/>
              <p:nvPr/>
            </p:nvCxnSpPr>
            <p:spPr>
              <a:xfrm>
                <a:off x="4200234" y="3511754"/>
                <a:ext cx="0" cy="36933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71D32B-2538-7104-1AEE-A1D68E8BD2CD}"/>
                  </a:ext>
                </a:extLst>
              </p:cNvPr>
              <p:cNvSpPr txBox="1"/>
              <p:nvPr/>
            </p:nvSpPr>
            <p:spPr>
              <a:xfrm>
                <a:off x="3326911" y="3910176"/>
                <a:ext cx="665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10%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7E04693-E6C8-08CD-9D0E-5E828342B1B4}"/>
                  </a:ext>
                </a:extLst>
              </p:cNvPr>
              <p:cNvGrpSpPr/>
              <p:nvPr/>
            </p:nvGrpSpPr>
            <p:grpSpPr>
              <a:xfrm>
                <a:off x="4200234" y="4281889"/>
                <a:ext cx="4704609" cy="100227"/>
                <a:chOff x="4324596" y="2592014"/>
                <a:chExt cx="4704609" cy="10022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F13E8945-271A-5B8E-A81B-D684677DF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596" y="2683823"/>
                  <a:ext cx="4704609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E324BDD-C2D7-6B34-CD19-F6145C71D168}"/>
                    </a:ext>
                  </a:extLst>
                </p:cNvPr>
                <p:cNvCxnSpPr/>
                <p:nvPr/>
              </p:nvCxnSpPr>
              <p:spPr>
                <a:xfrm flipV="1">
                  <a:off x="4331739" y="2592014"/>
                  <a:ext cx="0" cy="10022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B9CF4D-9E6C-C05E-D2A1-7C8A5681383D}"/>
                  </a:ext>
                </a:extLst>
              </p:cNvPr>
              <p:cNvSpPr txBox="1"/>
              <p:nvPr/>
            </p:nvSpPr>
            <p:spPr>
              <a:xfrm>
                <a:off x="5581776" y="4373698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F942758-A538-BB35-D35B-A473053D37CA}"/>
                  </a:ext>
                </a:extLst>
              </p:cNvPr>
              <p:cNvGrpSpPr/>
              <p:nvPr/>
            </p:nvGrpSpPr>
            <p:grpSpPr>
              <a:xfrm>
                <a:off x="3038432" y="4279507"/>
                <a:ext cx="529855" cy="100227"/>
                <a:chOff x="3743695" y="2589632"/>
                <a:chExt cx="529855" cy="100227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A7C78B9-5E31-9F37-558C-06594C87A4FE}"/>
                    </a:ext>
                  </a:extLst>
                </p:cNvPr>
                <p:cNvCxnSpPr/>
                <p:nvPr/>
              </p:nvCxnSpPr>
              <p:spPr>
                <a:xfrm flipV="1">
                  <a:off x="3743695" y="2589632"/>
                  <a:ext cx="0" cy="10022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9E8F67-5F9D-CBDB-2F3B-1ECDE60BA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3695" y="2677787"/>
                  <a:ext cx="529855" cy="2381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2647DF-9911-37C5-0A47-F1EE74A4CD81}"/>
                  </a:ext>
                </a:extLst>
              </p:cNvPr>
              <p:cNvSpPr txBox="1"/>
              <p:nvPr/>
            </p:nvSpPr>
            <p:spPr>
              <a:xfrm>
                <a:off x="2931364" y="4367661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C9E6404-33A1-3F8B-FFBF-7E668626B8D2}"/>
                  </a:ext>
                </a:extLst>
              </p:cNvPr>
              <p:cNvGrpSpPr/>
              <p:nvPr/>
            </p:nvGrpSpPr>
            <p:grpSpPr>
              <a:xfrm>
                <a:off x="3317948" y="4279507"/>
                <a:ext cx="1077507" cy="677573"/>
                <a:chOff x="3442310" y="2589632"/>
                <a:chExt cx="1077507" cy="67757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17701E8-0673-7A0E-22CA-C9E88F0E69C0}"/>
                    </a:ext>
                  </a:extLst>
                </p:cNvPr>
                <p:cNvGrpSpPr/>
                <p:nvPr/>
              </p:nvGrpSpPr>
              <p:grpSpPr>
                <a:xfrm>
                  <a:off x="3743695" y="2589632"/>
                  <a:ext cx="529855" cy="100227"/>
                  <a:chOff x="3743695" y="2589632"/>
                  <a:chExt cx="529855" cy="100227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735F586-DD3A-B0E1-31F4-C197DDB3F7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43695" y="2589632"/>
                    <a:ext cx="0" cy="100227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61CAAE7-509B-AFE7-74AE-360E4A012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43695" y="2677787"/>
                    <a:ext cx="529855" cy="2381"/>
                  </a:xfrm>
                  <a:prstGeom prst="line">
                    <a:avLst/>
                  </a:prstGeom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FEE0474-4E42-064A-A6FB-111BB1885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622" y="2677786"/>
                  <a:ext cx="0" cy="276999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CBE7324-3219-6649-DC6E-F41279F6CC70}"/>
                    </a:ext>
                  </a:extLst>
                </p:cNvPr>
                <p:cNvCxnSpPr/>
                <p:nvPr/>
              </p:nvCxnSpPr>
              <p:spPr>
                <a:xfrm>
                  <a:off x="3451273" y="2954785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F80A0726-5ED6-2EA5-6DCD-B8C6B653D3A4}"/>
                    </a:ext>
                  </a:extLst>
                </p:cNvPr>
                <p:cNvCxnSpPr/>
                <p:nvPr/>
              </p:nvCxnSpPr>
              <p:spPr>
                <a:xfrm>
                  <a:off x="4512674" y="2947642"/>
                  <a:ext cx="0" cy="31242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1CFE565-8E71-B358-4036-9C48C8404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2310" y="2957166"/>
                  <a:ext cx="1077507" cy="0"/>
                </a:xfrm>
                <a:prstGeom prst="line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1CD4E8-F609-37CA-7BF6-4F59B93C5F56}"/>
                  </a:ext>
                </a:extLst>
              </p:cNvPr>
              <p:cNvSpPr txBox="1"/>
              <p:nvPr/>
            </p:nvSpPr>
            <p:spPr>
              <a:xfrm>
                <a:off x="4044248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Drop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7DB2BD-CC01-8A4C-3181-C8DC249B9640}"/>
                  </a:ext>
                </a:extLst>
              </p:cNvPr>
              <p:cNvSpPr txBox="1"/>
              <p:nvPr/>
            </p:nvSpPr>
            <p:spPr>
              <a:xfrm>
                <a:off x="2954916" y="4949937"/>
                <a:ext cx="743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filling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EE2A1C-0CF6-7426-DD7F-18B6AC2DEB9F}"/>
                  </a:ext>
                </a:extLst>
              </p:cNvPr>
              <p:cNvSpPr txBox="1"/>
              <p:nvPr/>
            </p:nvSpPr>
            <p:spPr>
              <a:xfrm>
                <a:off x="6649119" y="4141007"/>
                <a:ext cx="1317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Definitely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D91D9A-CB67-A378-5AC2-FDF675034D67}"/>
                  </a:ext>
                </a:extLst>
              </p:cNvPr>
              <p:cNvSpPr txBox="1"/>
              <p:nvPr/>
            </p:nvSpPr>
            <p:spPr>
              <a:xfrm>
                <a:off x="4336901" y="4132519"/>
                <a:ext cx="16582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most of the time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A96D786-36C5-BF3D-59EA-9D4BACA7558C}"/>
                  </a:ext>
                </a:extLst>
              </p:cNvPr>
              <p:cNvSpPr txBox="1"/>
              <p:nvPr/>
            </p:nvSpPr>
            <p:spPr>
              <a:xfrm>
                <a:off x="3698905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many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6A1C78-9767-2FC9-ED44-BF5C13190F43}"/>
                  </a:ext>
                </a:extLst>
              </p:cNvPr>
              <p:cNvSpPr txBox="1"/>
              <p:nvPr/>
            </p:nvSpPr>
            <p:spPr>
              <a:xfrm>
                <a:off x="2333679" y="5182697"/>
                <a:ext cx="1658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data has few columns.</a:t>
                </a:r>
                <a:endParaRPr lang="en-US" sz="12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</p:grpSp>
      <p:graphicFrame>
        <p:nvGraphicFramePr>
          <p:cNvPr id="97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134447"/>
              </p:ext>
            </p:extLst>
          </p:nvPr>
        </p:nvGraphicFramePr>
        <p:xfrm>
          <a:off x="8534404" y="3728402"/>
          <a:ext cx="3542610" cy="147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70" dirty="0">
                          <a:latin typeface="Roboto Medium"/>
                          <a:cs typeface="Roboto Medium"/>
                        </a:rPr>
                        <a:t>Missing</a:t>
                      </a:r>
                      <a:r>
                        <a:rPr sz="1200" b="0" spc="-20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50" dirty="0">
                          <a:latin typeface="Roboto Medium"/>
                          <a:cs typeface="Roboto Medium"/>
                        </a:rPr>
                        <a:t>%</a:t>
                      </a:r>
                      <a:endParaRPr sz="120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Few</a:t>
                      </a:r>
                      <a:r>
                        <a:rPr sz="1200" b="0" spc="-1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b="0" spc="-90" dirty="0">
                          <a:latin typeface="Roboto Medium"/>
                          <a:cs typeface="Roboto Medium"/>
                        </a:rPr>
                        <a:t>Many</a:t>
                      </a:r>
                      <a:r>
                        <a:rPr sz="1200" b="0" spc="-5" dirty="0">
                          <a:latin typeface="Roboto Medium"/>
                          <a:cs typeface="Roboto Medium"/>
                        </a:rPr>
                        <a:t> </a:t>
                      </a:r>
                      <a:r>
                        <a:rPr sz="1200" b="0" spc="-10" dirty="0">
                          <a:latin typeface="Roboto Medium"/>
                          <a:cs typeface="Roboto Medium"/>
                        </a:rPr>
                        <a:t>Columns</a:t>
                      </a:r>
                      <a:endParaRPr sz="1200" dirty="0">
                        <a:latin typeface="Roboto Medium"/>
                        <a:cs typeface="Roboto Medium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&lt;10%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70" dirty="0">
                          <a:latin typeface="Roboto"/>
                          <a:cs typeface="Roboto"/>
                        </a:rPr>
                        <a:t>10-</a:t>
                      </a:r>
                      <a:r>
                        <a:rPr sz="1200" spc="-25" dirty="0">
                          <a:latin typeface="Roboto"/>
                          <a:cs typeface="Roboto"/>
                        </a:rPr>
                        <a:t>20%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solidFill>
                            <a:srgbClr val="0FB981"/>
                          </a:solidFill>
                          <a:latin typeface="Avenir Next"/>
                          <a:cs typeface="Avenir Next"/>
                        </a:rPr>
                        <a:t>Fill</a:t>
                      </a:r>
                      <a:endParaRPr sz="1200">
                        <a:latin typeface="Avenir Next"/>
                        <a:cs typeface="Avenir Next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10" dirty="0">
                          <a:latin typeface="Roboto"/>
                          <a:cs typeface="Roboto"/>
                        </a:rPr>
                        <a:t>Fill/Drop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0" dirty="0">
                          <a:latin typeface="Roboto"/>
                          <a:cs typeface="Roboto"/>
                        </a:rPr>
                        <a:t>&gt;50%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EF4444"/>
                          </a:solidFill>
                          <a:latin typeface="Candara"/>
                          <a:cs typeface="Candara"/>
                        </a:rPr>
                        <a:t>Drop</a:t>
                      </a:r>
                      <a:endParaRPr sz="1150" dirty="0">
                        <a:latin typeface="Candara"/>
                        <a:cs typeface="Candar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0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379894-1289-8EA5-FF9D-0B371B6D265D}"/>
              </a:ext>
            </a:extLst>
          </p:cNvPr>
          <p:cNvGrpSpPr/>
          <p:nvPr/>
        </p:nvGrpSpPr>
        <p:grpSpPr>
          <a:xfrm>
            <a:off x="8194043" y="1601418"/>
            <a:ext cx="3775420" cy="1181100"/>
            <a:chOff x="6179134" y="4326724"/>
            <a:chExt cx="3775420" cy="1181100"/>
          </a:xfrm>
        </p:grpSpPr>
        <p:sp>
          <p:nvSpPr>
            <p:cNvPr id="98" name="object 16"/>
            <p:cNvSpPr/>
            <p:nvPr/>
          </p:nvSpPr>
          <p:spPr>
            <a:xfrm>
              <a:off x="6179134" y="4326724"/>
              <a:ext cx="3775420" cy="1181100"/>
            </a:xfrm>
            <a:custGeom>
              <a:avLst/>
              <a:gdLst/>
              <a:ahLst/>
              <a:cxnLst/>
              <a:rect l="l" t="t" r="r" b="b"/>
              <a:pathLst>
                <a:path w="5181600" h="1181100">
                  <a:moveTo>
                    <a:pt x="5128201" y="1181099"/>
                  </a:moveTo>
                  <a:lnTo>
                    <a:pt x="53397" y="1181099"/>
                  </a:lnTo>
                  <a:lnTo>
                    <a:pt x="49681" y="1180733"/>
                  </a:lnTo>
                  <a:lnTo>
                    <a:pt x="14085" y="1161706"/>
                  </a:lnTo>
                  <a:lnTo>
                    <a:pt x="0" y="1127702"/>
                  </a:lnTo>
                  <a:lnTo>
                    <a:pt x="0" y="11239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28201" y="0"/>
                  </a:lnTo>
                  <a:lnTo>
                    <a:pt x="5167513" y="19391"/>
                  </a:lnTo>
                  <a:lnTo>
                    <a:pt x="5181599" y="53397"/>
                  </a:lnTo>
                  <a:lnTo>
                    <a:pt x="5181599" y="1127702"/>
                  </a:lnTo>
                  <a:lnTo>
                    <a:pt x="5162206" y="1167013"/>
                  </a:lnTo>
                  <a:lnTo>
                    <a:pt x="5131917" y="1180733"/>
                  </a:lnTo>
                  <a:lnTo>
                    <a:pt x="5128201" y="11810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326" y="4418398"/>
              <a:ext cx="228599" cy="228599"/>
            </a:xfrm>
            <a:prstGeom prst="rect">
              <a:avLst/>
            </a:prstGeom>
          </p:spPr>
        </p:pic>
        <p:sp>
          <p:nvSpPr>
            <p:cNvPr id="100" name="object 22"/>
            <p:cNvSpPr txBox="1"/>
            <p:nvPr/>
          </p:nvSpPr>
          <p:spPr>
            <a:xfrm>
              <a:off x="6737934" y="4331551"/>
              <a:ext cx="3086100" cy="1038860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35"/>
                </a:spcBef>
              </a:pPr>
              <a:r>
                <a:rPr sz="1300" b="0" spc="-60" dirty="0">
                  <a:latin typeface="Roboto Medium"/>
                  <a:cs typeface="Roboto Medium"/>
                </a:rPr>
                <a:t>Important</a:t>
              </a:r>
              <a:r>
                <a:rPr sz="1300" b="0" spc="55" dirty="0">
                  <a:latin typeface="Roboto Medium"/>
                  <a:cs typeface="Roboto Medium"/>
                </a:rPr>
                <a:t> </a:t>
              </a:r>
              <a:r>
                <a:rPr sz="1300" b="0" spc="-10" dirty="0">
                  <a:latin typeface="Roboto Medium"/>
                  <a:cs typeface="Roboto Medium"/>
                </a:rPr>
                <a:t>Considerations</a:t>
              </a:r>
              <a:endParaRPr sz="1300" dirty="0">
                <a:latin typeface="Roboto Medium"/>
                <a:cs typeface="Roboto Medium"/>
              </a:endParaRPr>
            </a:p>
            <a:p>
              <a:pPr marL="92710" indent="-80010">
                <a:lnSpc>
                  <a:spcPct val="100000"/>
                </a:lnSpc>
                <a:spcBef>
                  <a:spcPts val="640"/>
                </a:spcBef>
                <a:buChar char="•"/>
                <a:tabLst>
                  <a:tab pos="92710" algn="l"/>
                </a:tabLst>
              </a:pPr>
              <a:r>
                <a:rPr sz="1200" spc="-85" dirty="0">
                  <a:solidFill>
                    <a:srgbClr val="4A5462"/>
                  </a:solidFill>
                  <a:latin typeface="Roboto"/>
                  <a:cs typeface="Roboto"/>
                </a:rPr>
                <a:t>Column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importance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for</a:t>
              </a:r>
              <a:r>
                <a:rPr sz="1200" spc="1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10" dirty="0">
                  <a:solidFill>
                    <a:srgbClr val="4A5462"/>
                  </a:solidFill>
                  <a:latin typeface="Roboto"/>
                  <a:cs typeface="Roboto"/>
                </a:rPr>
                <a:t>target/business</a:t>
              </a:r>
              <a:endParaRPr sz="1200" dirty="0">
                <a:latin typeface="Roboto"/>
                <a:cs typeface="Roboto"/>
              </a:endParaRPr>
            </a:p>
            <a:p>
              <a:pPr marL="92710" indent="-80010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92710" algn="l"/>
                </a:tabLst>
              </a:pP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Dataset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size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(avoid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dropping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with</a:t>
              </a:r>
              <a:r>
                <a:rPr sz="1200" spc="-1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5" dirty="0">
                  <a:solidFill>
                    <a:srgbClr val="4A5462"/>
                  </a:solidFill>
                  <a:latin typeface="Roboto"/>
                  <a:cs typeface="Roboto"/>
                </a:rPr>
                <a:t>small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 data)</a:t>
              </a:r>
              <a:endParaRPr sz="1200" dirty="0">
                <a:latin typeface="Roboto"/>
                <a:cs typeface="Roboto"/>
              </a:endParaRPr>
            </a:p>
            <a:p>
              <a:pPr marL="89535" indent="-76835">
                <a:lnSpc>
                  <a:spcPct val="100000"/>
                </a:lnSpc>
                <a:spcBef>
                  <a:spcPts val="360"/>
                </a:spcBef>
                <a:buChar char="•"/>
                <a:tabLst>
                  <a:tab pos="89535" algn="l"/>
                </a:tabLst>
              </a:pPr>
              <a:r>
                <a:rPr sz="1200" spc="-80" dirty="0">
                  <a:solidFill>
                    <a:srgbClr val="4A5462"/>
                  </a:solidFill>
                  <a:latin typeface="Roboto"/>
                  <a:cs typeface="Roboto"/>
                </a:rPr>
                <a:t>These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percentages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5" dirty="0">
                  <a:solidFill>
                    <a:srgbClr val="4A5462"/>
                  </a:solidFill>
                  <a:latin typeface="Roboto"/>
                  <a:cs typeface="Roboto"/>
                </a:rPr>
                <a:t>are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60" dirty="0">
                  <a:solidFill>
                    <a:srgbClr val="4A5462"/>
                  </a:solidFill>
                  <a:latin typeface="Roboto"/>
                  <a:cs typeface="Roboto"/>
                </a:rPr>
                <a:t>guidelines,</a:t>
              </a:r>
              <a:r>
                <a:rPr sz="1200" spc="-5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70" dirty="0">
                  <a:solidFill>
                    <a:srgbClr val="4A5462"/>
                  </a:solidFill>
                  <a:latin typeface="Roboto"/>
                  <a:cs typeface="Roboto"/>
                </a:rPr>
                <a:t>not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50" dirty="0">
                  <a:solidFill>
                    <a:srgbClr val="4A5462"/>
                  </a:solidFill>
                  <a:latin typeface="Roboto"/>
                  <a:cs typeface="Roboto"/>
                </a:rPr>
                <a:t>strict</a:t>
              </a:r>
              <a:r>
                <a:rPr sz="1200" dirty="0">
                  <a:solidFill>
                    <a:srgbClr val="4A5462"/>
                  </a:solidFill>
                  <a:latin typeface="Roboto"/>
                  <a:cs typeface="Roboto"/>
                </a:rPr>
                <a:t> </a:t>
              </a:r>
              <a:r>
                <a:rPr sz="1200" spc="-20" dirty="0">
                  <a:solidFill>
                    <a:srgbClr val="4A5462"/>
                  </a:solidFill>
                  <a:latin typeface="Roboto"/>
                  <a:cs typeface="Roboto"/>
                </a:rPr>
                <a:t>rules</a:t>
              </a:r>
              <a:endParaRPr sz="1200" dirty="0">
                <a:latin typeface="Roboto"/>
                <a:cs typeface="Roboto"/>
              </a:endParaRPr>
            </a:p>
          </p:txBody>
        </p:sp>
      </p:grp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E8F67E1-A0D9-613A-22BC-874EFAAB2309}"/>
              </a:ext>
            </a:extLst>
          </p:cNvPr>
          <p:cNvSpPr/>
          <p:nvPr/>
        </p:nvSpPr>
        <p:spPr>
          <a:xfrm>
            <a:off x="8194043" y="4340558"/>
            <a:ext cx="333127" cy="3664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827E84B-4AB8-053E-563C-5604074D3D43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bject 11">
            <a:extLst>
              <a:ext uri="{FF2B5EF4-FFF2-40B4-BE49-F238E27FC236}">
                <a16:creationId xmlns:a16="http://schemas.microsoft.com/office/drawing/2014/main" id="{47C6DD79-5571-A1AA-0B07-C0850D77BD5B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69DE9720-334D-D6B4-DE0A-8C12FB5B1D32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>
            <a:extLst>
              <a:ext uri="{FF2B5EF4-FFF2-40B4-BE49-F238E27FC236}">
                <a16:creationId xmlns:a16="http://schemas.microsoft.com/office/drawing/2014/main" id="{778068FD-9BA1-791B-7095-7ECF8EE83044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8" name="object 8">
            <a:extLst>
              <a:ext uri="{FF2B5EF4-FFF2-40B4-BE49-F238E27FC236}">
                <a16:creationId xmlns:a16="http://schemas.microsoft.com/office/drawing/2014/main" id="{40BD3258-6924-487D-29F3-C9A49813E6E3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D8CABE5-09ED-AEF6-35CE-1704E62D5D78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AE865ADF-6923-AE5B-1BBD-3759DC51AE40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AE46E936-3CFB-129D-2D03-346538774828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112" name="object 7">
            <a:extLst>
              <a:ext uri="{FF2B5EF4-FFF2-40B4-BE49-F238E27FC236}">
                <a16:creationId xmlns:a16="http://schemas.microsoft.com/office/drawing/2014/main" id="{299DDA9A-9611-7318-D04F-C3C166D30F2A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8">
            <a:extLst>
              <a:ext uri="{FF2B5EF4-FFF2-40B4-BE49-F238E27FC236}">
                <a16:creationId xmlns:a16="http://schemas.microsoft.com/office/drawing/2014/main" id="{921CA08D-6689-71D7-2B24-753194E2AF4C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pic>
        <p:nvPicPr>
          <p:cNvPr id="3" name="Graphic 2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88D0A9A-3BCC-60D8-42D8-A5B5D616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2E398F-887A-68A1-7591-008BD52EB1BF}"/>
              </a:ext>
            </a:extLst>
          </p:cNvPr>
          <p:cNvSpPr/>
          <p:nvPr/>
        </p:nvSpPr>
        <p:spPr>
          <a:xfrm flipH="1">
            <a:off x="2648727" y="522336"/>
            <a:ext cx="9915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AC70-F894-0848-FBC8-12001E37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943DCC-C99C-513A-B958-D3272CAEC7F1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1926D-3643-02E2-1BD9-0341664CE7DA}"/>
              </a:ext>
            </a:extLst>
          </p:cNvPr>
          <p:cNvSpPr txBox="1"/>
          <p:nvPr/>
        </p:nvSpPr>
        <p:spPr>
          <a:xfrm>
            <a:off x="523875" y="1450019"/>
            <a:ext cx="30502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Montserrat SemiBold"/>
              </a:rPr>
              <a:t>Missing data types: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0E4318-656B-C07A-FBB6-E37DB3E1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15100" y="4275544"/>
            <a:ext cx="4657725" cy="122872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95372B6-E517-1386-3570-6154CF056A50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bject 11">
            <a:extLst>
              <a:ext uri="{FF2B5EF4-FFF2-40B4-BE49-F238E27FC236}">
                <a16:creationId xmlns:a16="http://schemas.microsoft.com/office/drawing/2014/main" id="{02164869-F3D3-0058-7A5C-64BBF940B818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">
            <a:extLst>
              <a:ext uri="{FF2B5EF4-FFF2-40B4-BE49-F238E27FC236}">
                <a16:creationId xmlns:a16="http://schemas.microsoft.com/office/drawing/2014/main" id="{38A08C20-E084-D6E8-21C2-75C1C2695F70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D6389149-34B5-27BC-507E-36BB30FA1F6E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7" name="object 8">
            <a:extLst>
              <a:ext uri="{FF2B5EF4-FFF2-40B4-BE49-F238E27FC236}">
                <a16:creationId xmlns:a16="http://schemas.microsoft.com/office/drawing/2014/main" id="{C94FA8EB-5271-E8D1-755F-F87E4B14D1FC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9E62CD0-DFE4-F10B-418D-E3870378B457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49C9F81-E8DD-5921-9926-5B1703A3B183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9FC90B4E-DF65-975F-E265-B68937A0FD2C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71" name="object 7">
            <a:extLst>
              <a:ext uri="{FF2B5EF4-FFF2-40B4-BE49-F238E27FC236}">
                <a16:creationId xmlns:a16="http://schemas.microsoft.com/office/drawing/2014/main" id="{758D8AAB-923A-2426-6869-10ADC695DF74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8">
            <a:extLst>
              <a:ext uri="{FF2B5EF4-FFF2-40B4-BE49-F238E27FC236}">
                <a16:creationId xmlns:a16="http://schemas.microsoft.com/office/drawing/2014/main" id="{96F80612-D787-27D0-7E98-576D9BD00B3A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C32D69-3255-ED0C-6EC7-F3AEDF5EBE8D}"/>
              </a:ext>
            </a:extLst>
          </p:cNvPr>
          <p:cNvGrpSpPr/>
          <p:nvPr/>
        </p:nvGrpSpPr>
        <p:grpSpPr>
          <a:xfrm>
            <a:off x="609600" y="2099756"/>
            <a:ext cx="5334000" cy="1746756"/>
            <a:chOff x="609600" y="2099756"/>
            <a:chExt cx="5334000" cy="17467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9A674BD-61EC-3E49-428E-4755921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099756"/>
              <a:ext cx="5334000" cy="174675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F9EB0-1639-B19E-7CBF-75046B4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2116281"/>
              <a:ext cx="273279" cy="2451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93F6-33B2-3DE4-9C33-EBE192CB6D0E}"/>
              </a:ext>
            </a:extLst>
          </p:cNvPr>
          <p:cNvGrpSpPr/>
          <p:nvPr/>
        </p:nvGrpSpPr>
        <p:grpSpPr>
          <a:xfrm>
            <a:off x="6096000" y="2099757"/>
            <a:ext cx="6019800" cy="1746756"/>
            <a:chOff x="6096000" y="2099757"/>
            <a:chExt cx="6019800" cy="174675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8F8DBA-196B-EE1B-1985-B843F049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099757"/>
              <a:ext cx="6019800" cy="174675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FBD3F4-B428-0332-672D-D5392B1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1431" y="2116281"/>
              <a:ext cx="273279" cy="22860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022FF-4173-C737-655C-AEC08CFCBE5F}"/>
              </a:ext>
            </a:extLst>
          </p:cNvPr>
          <p:cNvGrpSpPr/>
          <p:nvPr/>
        </p:nvGrpSpPr>
        <p:grpSpPr>
          <a:xfrm>
            <a:off x="615631" y="3989409"/>
            <a:ext cx="5334001" cy="1800997"/>
            <a:chOff x="615631" y="3989409"/>
            <a:chExt cx="5334001" cy="180099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0A51C6-181F-2919-EF43-152934C3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31" y="3989409"/>
              <a:ext cx="5334001" cy="180099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361F6E-F01C-BD08-80E1-D25AF039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4046944"/>
              <a:ext cx="314960" cy="228600"/>
            </a:xfrm>
            <a:prstGeom prst="rect">
              <a:avLst/>
            </a:prstGeom>
          </p:spPr>
        </p:pic>
      </p:grpSp>
      <p:pic>
        <p:nvPicPr>
          <p:cNvPr id="2" name="Graphic 1" descr="Back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FC3945B-786B-69F7-1A65-E8C04BE14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3FD724-3A32-6935-9BD7-73897E8A508F}"/>
              </a:ext>
            </a:extLst>
          </p:cNvPr>
          <p:cNvSpPr/>
          <p:nvPr/>
        </p:nvSpPr>
        <p:spPr>
          <a:xfrm flipH="1">
            <a:off x="2648727" y="522336"/>
            <a:ext cx="9915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5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56C8-EAF8-1327-4358-03CD32D7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A3FEB9-EB1A-D5B9-44F5-141144FF1BBC}"/>
              </a:ext>
            </a:extLst>
          </p:cNvPr>
          <p:cNvSpPr/>
          <p:nvPr/>
        </p:nvSpPr>
        <p:spPr>
          <a:xfrm rot="16200000">
            <a:off x="-3171033" y="3161505"/>
            <a:ext cx="6856414" cy="533400"/>
          </a:xfrm>
          <a:prstGeom prst="roundRect">
            <a:avLst>
              <a:gd name="adj" fmla="val 0"/>
            </a:avLst>
          </a:prstGeom>
          <a:solidFill>
            <a:srgbClr val="0000B8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Data Quality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B2ECD-67B3-2F89-0D63-87B181D75026}"/>
              </a:ext>
            </a:extLst>
          </p:cNvPr>
          <p:cNvSpPr/>
          <p:nvPr/>
        </p:nvSpPr>
        <p:spPr>
          <a:xfrm>
            <a:off x="890023" y="425311"/>
            <a:ext cx="10411954" cy="1015881"/>
          </a:xfrm>
          <a:prstGeom prst="roundRect">
            <a:avLst/>
          </a:prstGeom>
          <a:solidFill>
            <a:srgbClr val="CCEC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5AFCED-0BCF-D06F-6759-922E72DF171C}"/>
              </a:ext>
            </a:extLst>
          </p:cNvPr>
          <p:cNvSpPr/>
          <p:nvPr/>
        </p:nvSpPr>
        <p:spPr>
          <a:xfrm>
            <a:off x="10404187" y="6079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134680" y="293209"/>
                </a:moveTo>
                <a:lnTo>
                  <a:pt x="94431" y="263319"/>
                </a:lnTo>
                <a:lnTo>
                  <a:pt x="87514" y="245791"/>
                </a:lnTo>
                <a:lnTo>
                  <a:pt x="88701" y="239357"/>
                </a:lnTo>
                <a:lnTo>
                  <a:pt x="90513" y="234025"/>
                </a:lnTo>
                <a:lnTo>
                  <a:pt x="92589" y="228009"/>
                </a:lnTo>
                <a:lnTo>
                  <a:pt x="94917" y="221379"/>
                </a:lnTo>
                <a:lnTo>
                  <a:pt x="97482" y="214205"/>
                </a:lnTo>
                <a:lnTo>
                  <a:pt x="12352" y="214205"/>
                </a:lnTo>
                <a:lnTo>
                  <a:pt x="6399" y="210782"/>
                </a:lnTo>
                <a:lnTo>
                  <a:pt x="0" y="199620"/>
                </a:lnTo>
                <a:lnTo>
                  <a:pt x="74" y="192774"/>
                </a:lnTo>
                <a:lnTo>
                  <a:pt x="42416" y="121411"/>
                </a:lnTo>
                <a:lnTo>
                  <a:pt x="74667" y="96956"/>
                </a:lnTo>
                <a:lnTo>
                  <a:pt x="88478" y="95143"/>
                </a:lnTo>
                <a:lnTo>
                  <a:pt x="149721" y="95143"/>
                </a:lnTo>
                <a:lnTo>
                  <a:pt x="151507" y="92166"/>
                </a:lnTo>
                <a:lnTo>
                  <a:pt x="194695" y="42637"/>
                </a:lnTo>
                <a:lnTo>
                  <a:pt x="238283" y="15849"/>
                </a:lnTo>
                <a:lnTo>
                  <a:pt x="282653" y="2820"/>
                </a:lnTo>
                <a:lnTo>
                  <a:pt x="324616" y="0"/>
                </a:lnTo>
                <a:lnTo>
                  <a:pt x="360982" y="3837"/>
                </a:lnTo>
                <a:lnTo>
                  <a:pt x="369614" y="5400"/>
                </a:lnTo>
                <a:lnTo>
                  <a:pt x="376311" y="12171"/>
                </a:lnTo>
                <a:lnTo>
                  <a:pt x="377949" y="20803"/>
                </a:lnTo>
                <a:lnTo>
                  <a:pt x="381779" y="57198"/>
                </a:lnTo>
                <a:lnTo>
                  <a:pt x="381226" y="65377"/>
                </a:lnTo>
                <a:lnTo>
                  <a:pt x="282695" y="65377"/>
                </a:lnTo>
                <a:lnTo>
                  <a:pt x="278898" y="66133"/>
                </a:lnTo>
                <a:lnTo>
                  <a:pt x="256877" y="91196"/>
                </a:lnTo>
                <a:lnTo>
                  <a:pt x="256877" y="99090"/>
                </a:lnTo>
                <a:lnTo>
                  <a:pt x="282695" y="124909"/>
                </a:lnTo>
                <a:lnTo>
                  <a:pt x="371376" y="124909"/>
                </a:lnTo>
                <a:lnTo>
                  <a:pt x="365904" y="143524"/>
                </a:lnTo>
                <a:lnTo>
                  <a:pt x="339120" y="187098"/>
                </a:lnTo>
                <a:lnTo>
                  <a:pt x="295051" y="226707"/>
                </a:lnTo>
                <a:lnTo>
                  <a:pt x="286642" y="232065"/>
                </a:lnTo>
                <a:lnTo>
                  <a:pt x="286642" y="283262"/>
                </a:lnTo>
                <a:lnTo>
                  <a:pt x="167580" y="283262"/>
                </a:lnTo>
                <a:lnTo>
                  <a:pt x="152958" y="288220"/>
                </a:lnTo>
                <a:lnTo>
                  <a:pt x="141014" y="292117"/>
                </a:lnTo>
                <a:lnTo>
                  <a:pt x="134680" y="293209"/>
                </a:lnTo>
                <a:close/>
              </a:path>
              <a:path w="382270" h="382269">
                <a:moveTo>
                  <a:pt x="371376" y="124909"/>
                </a:moveTo>
                <a:lnTo>
                  <a:pt x="290590" y="124909"/>
                </a:lnTo>
                <a:lnTo>
                  <a:pt x="294387" y="124153"/>
                </a:lnTo>
                <a:lnTo>
                  <a:pt x="301680" y="121132"/>
                </a:lnTo>
                <a:lnTo>
                  <a:pt x="316408" y="99090"/>
                </a:lnTo>
                <a:lnTo>
                  <a:pt x="316408" y="91196"/>
                </a:lnTo>
                <a:lnTo>
                  <a:pt x="290590" y="65377"/>
                </a:lnTo>
                <a:lnTo>
                  <a:pt x="381226" y="65377"/>
                </a:lnTo>
                <a:lnTo>
                  <a:pt x="378949" y="99090"/>
                </a:lnTo>
                <a:lnTo>
                  <a:pt x="371376" y="124909"/>
                </a:lnTo>
                <a:close/>
              </a:path>
              <a:path w="382270" h="382269">
                <a:moveTo>
                  <a:pt x="189011" y="381712"/>
                </a:moveTo>
                <a:lnTo>
                  <a:pt x="182035" y="381712"/>
                </a:lnTo>
                <a:lnTo>
                  <a:pt x="171003" y="375386"/>
                </a:lnTo>
                <a:lnTo>
                  <a:pt x="167580" y="369508"/>
                </a:lnTo>
                <a:lnTo>
                  <a:pt x="167580" y="283262"/>
                </a:lnTo>
                <a:lnTo>
                  <a:pt x="286642" y="283262"/>
                </a:lnTo>
                <a:lnTo>
                  <a:pt x="286642" y="293209"/>
                </a:lnTo>
                <a:lnTo>
                  <a:pt x="271354" y="330781"/>
                </a:lnTo>
                <a:lnTo>
                  <a:pt x="189011" y="381712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6B9CBD6-6415-4A40-6703-1A044876E74B}"/>
              </a:ext>
            </a:extLst>
          </p:cNvPr>
          <p:cNvSpPr/>
          <p:nvPr/>
        </p:nvSpPr>
        <p:spPr>
          <a:xfrm>
            <a:off x="8647430" y="610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7510" y="345281"/>
                </a:moveTo>
                <a:lnTo>
                  <a:pt x="83343" y="345281"/>
                </a:lnTo>
                <a:lnTo>
                  <a:pt x="64820" y="341533"/>
                </a:lnTo>
                <a:lnTo>
                  <a:pt x="49680" y="331319"/>
                </a:lnTo>
                <a:lnTo>
                  <a:pt x="39466" y="316179"/>
                </a:lnTo>
                <a:lnTo>
                  <a:pt x="35718" y="297656"/>
                </a:lnTo>
                <a:lnTo>
                  <a:pt x="35718" y="292149"/>
                </a:lnTo>
                <a:lnTo>
                  <a:pt x="36686" y="286791"/>
                </a:lnTo>
                <a:lnTo>
                  <a:pt x="38397" y="281880"/>
                </a:lnTo>
                <a:lnTo>
                  <a:pt x="22917" y="273183"/>
                </a:lnTo>
                <a:lnTo>
                  <a:pt x="10771" y="260412"/>
                </a:lnTo>
                <a:lnTo>
                  <a:pt x="2839" y="244459"/>
                </a:lnTo>
                <a:lnTo>
                  <a:pt x="0" y="226218"/>
                </a:lnTo>
                <a:lnTo>
                  <a:pt x="2489" y="209137"/>
                </a:lnTo>
                <a:lnTo>
                  <a:pt x="9478" y="193988"/>
                </a:lnTo>
                <a:lnTo>
                  <a:pt x="20248" y="181504"/>
                </a:lnTo>
                <a:lnTo>
                  <a:pt x="34081" y="172417"/>
                </a:lnTo>
                <a:lnTo>
                  <a:pt x="29745" y="165949"/>
                </a:lnTo>
                <a:lnTo>
                  <a:pt x="26519" y="158790"/>
                </a:lnTo>
                <a:lnTo>
                  <a:pt x="24506" y="151059"/>
                </a:lnTo>
                <a:lnTo>
                  <a:pt x="23812" y="142875"/>
                </a:lnTo>
                <a:lnTo>
                  <a:pt x="26658" y="126617"/>
                </a:lnTo>
                <a:lnTo>
                  <a:pt x="34528" y="112774"/>
                </a:lnTo>
                <a:lnTo>
                  <a:pt x="46415" y="102335"/>
                </a:lnTo>
                <a:lnTo>
                  <a:pt x="61317" y="96291"/>
                </a:lnTo>
                <a:lnTo>
                  <a:pt x="60126" y="92199"/>
                </a:lnTo>
                <a:lnTo>
                  <a:pt x="59531" y="87808"/>
                </a:lnTo>
                <a:lnTo>
                  <a:pt x="59531" y="83343"/>
                </a:lnTo>
                <a:lnTo>
                  <a:pt x="62248" y="67469"/>
                </a:lnTo>
                <a:lnTo>
                  <a:pt x="69772" y="53847"/>
                </a:lnTo>
                <a:lnTo>
                  <a:pt x="81161" y="43421"/>
                </a:lnTo>
                <a:lnTo>
                  <a:pt x="95473" y="37132"/>
                </a:lnTo>
                <a:lnTo>
                  <a:pt x="99867" y="22540"/>
                </a:lnTo>
                <a:lnTo>
                  <a:pt x="108970" y="10752"/>
                </a:lnTo>
                <a:lnTo>
                  <a:pt x="121686" y="2871"/>
                </a:lnTo>
                <a:lnTo>
                  <a:pt x="136921" y="0"/>
                </a:lnTo>
                <a:lnTo>
                  <a:pt x="153133" y="3277"/>
                </a:lnTo>
                <a:lnTo>
                  <a:pt x="166380" y="12213"/>
                </a:lnTo>
                <a:lnTo>
                  <a:pt x="175316" y="25460"/>
                </a:lnTo>
                <a:lnTo>
                  <a:pt x="178593" y="41671"/>
                </a:lnTo>
                <a:lnTo>
                  <a:pt x="178593" y="339328"/>
                </a:lnTo>
                <a:lnTo>
                  <a:pt x="177706" y="343718"/>
                </a:lnTo>
                <a:lnTo>
                  <a:pt x="95473" y="343718"/>
                </a:lnTo>
                <a:lnTo>
                  <a:pt x="91603" y="344760"/>
                </a:lnTo>
                <a:lnTo>
                  <a:pt x="87510" y="345281"/>
                </a:lnTo>
                <a:close/>
              </a:path>
              <a:path w="381000" h="381000">
                <a:moveTo>
                  <a:pt x="136921" y="381000"/>
                </a:moveTo>
                <a:lnTo>
                  <a:pt x="121686" y="378125"/>
                </a:lnTo>
                <a:lnTo>
                  <a:pt x="108970" y="370228"/>
                </a:lnTo>
                <a:lnTo>
                  <a:pt x="99867" y="358396"/>
                </a:lnTo>
                <a:lnTo>
                  <a:pt x="95473" y="343718"/>
                </a:lnTo>
                <a:lnTo>
                  <a:pt x="177706" y="343718"/>
                </a:lnTo>
                <a:lnTo>
                  <a:pt x="175316" y="355539"/>
                </a:lnTo>
                <a:lnTo>
                  <a:pt x="166380" y="368786"/>
                </a:lnTo>
                <a:lnTo>
                  <a:pt x="153133" y="377722"/>
                </a:lnTo>
                <a:lnTo>
                  <a:pt x="136921" y="381000"/>
                </a:lnTo>
                <a:close/>
              </a:path>
              <a:path w="381000" h="381000">
                <a:moveTo>
                  <a:pt x="244078" y="381000"/>
                </a:moveTo>
                <a:lnTo>
                  <a:pt x="227866" y="377722"/>
                </a:lnTo>
                <a:lnTo>
                  <a:pt x="214619" y="368786"/>
                </a:lnTo>
                <a:lnTo>
                  <a:pt x="205683" y="355539"/>
                </a:lnTo>
                <a:lnTo>
                  <a:pt x="202406" y="339328"/>
                </a:lnTo>
                <a:lnTo>
                  <a:pt x="202406" y="41671"/>
                </a:lnTo>
                <a:lnTo>
                  <a:pt x="205683" y="25460"/>
                </a:lnTo>
                <a:lnTo>
                  <a:pt x="214619" y="12213"/>
                </a:lnTo>
                <a:lnTo>
                  <a:pt x="227866" y="3277"/>
                </a:lnTo>
                <a:lnTo>
                  <a:pt x="244078" y="0"/>
                </a:lnTo>
                <a:lnTo>
                  <a:pt x="259302" y="2871"/>
                </a:lnTo>
                <a:lnTo>
                  <a:pt x="272002" y="10752"/>
                </a:lnTo>
                <a:lnTo>
                  <a:pt x="281101" y="22540"/>
                </a:lnTo>
                <a:lnTo>
                  <a:pt x="285526" y="37132"/>
                </a:lnTo>
                <a:lnTo>
                  <a:pt x="299870" y="43411"/>
                </a:lnTo>
                <a:lnTo>
                  <a:pt x="311255" y="53819"/>
                </a:lnTo>
                <a:lnTo>
                  <a:pt x="318761" y="67437"/>
                </a:lnTo>
                <a:lnTo>
                  <a:pt x="321468" y="83343"/>
                </a:lnTo>
                <a:lnTo>
                  <a:pt x="321468" y="87808"/>
                </a:lnTo>
                <a:lnTo>
                  <a:pt x="320873" y="92199"/>
                </a:lnTo>
                <a:lnTo>
                  <a:pt x="319682" y="96291"/>
                </a:lnTo>
                <a:lnTo>
                  <a:pt x="334584" y="102304"/>
                </a:lnTo>
                <a:lnTo>
                  <a:pt x="346471" y="112746"/>
                </a:lnTo>
                <a:lnTo>
                  <a:pt x="354341" y="126607"/>
                </a:lnTo>
                <a:lnTo>
                  <a:pt x="357187" y="142875"/>
                </a:lnTo>
                <a:lnTo>
                  <a:pt x="356493" y="151059"/>
                </a:lnTo>
                <a:lnTo>
                  <a:pt x="354480" y="158790"/>
                </a:lnTo>
                <a:lnTo>
                  <a:pt x="351254" y="165949"/>
                </a:lnTo>
                <a:lnTo>
                  <a:pt x="346918" y="172417"/>
                </a:lnTo>
                <a:lnTo>
                  <a:pt x="360751" y="181504"/>
                </a:lnTo>
                <a:lnTo>
                  <a:pt x="371521" y="193988"/>
                </a:lnTo>
                <a:lnTo>
                  <a:pt x="378510" y="209137"/>
                </a:lnTo>
                <a:lnTo>
                  <a:pt x="381000" y="226218"/>
                </a:lnTo>
                <a:lnTo>
                  <a:pt x="378160" y="244459"/>
                </a:lnTo>
                <a:lnTo>
                  <a:pt x="370228" y="260412"/>
                </a:lnTo>
                <a:lnTo>
                  <a:pt x="358082" y="273183"/>
                </a:lnTo>
                <a:lnTo>
                  <a:pt x="342602" y="281880"/>
                </a:lnTo>
                <a:lnTo>
                  <a:pt x="344313" y="286791"/>
                </a:lnTo>
                <a:lnTo>
                  <a:pt x="345281" y="292149"/>
                </a:lnTo>
                <a:lnTo>
                  <a:pt x="345281" y="297656"/>
                </a:lnTo>
                <a:lnTo>
                  <a:pt x="341533" y="316179"/>
                </a:lnTo>
                <a:lnTo>
                  <a:pt x="331319" y="331319"/>
                </a:lnTo>
                <a:lnTo>
                  <a:pt x="316179" y="341533"/>
                </a:lnTo>
                <a:lnTo>
                  <a:pt x="305380" y="343718"/>
                </a:lnTo>
                <a:lnTo>
                  <a:pt x="285526" y="343718"/>
                </a:lnTo>
                <a:lnTo>
                  <a:pt x="281132" y="358396"/>
                </a:lnTo>
                <a:lnTo>
                  <a:pt x="272029" y="370228"/>
                </a:lnTo>
                <a:lnTo>
                  <a:pt x="259313" y="378125"/>
                </a:lnTo>
                <a:lnTo>
                  <a:pt x="244078" y="381000"/>
                </a:lnTo>
                <a:close/>
              </a:path>
              <a:path w="381000" h="381000">
                <a:moveTo>
                  <a:pt x="297656" y="345281"/>
                </a:moveTo>
                <a:lnTo>
                  <a:pt x="293489" y="345281"/>
                </a:lnTo>
                <a:lnTo>
                  <a:pt x="289396" y="344760"/>
                </a:lnTo>
                <a:lnTo>
                  <a:pt x="285526" y="343718"/>
                </a:lnTo>
                <a:lnTo>
                  <a:pt x="305380" y="343718"/>
                </a:lnTo>
                <a:lnTo>
                  <a:pt x="297656" y="345281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16D884-BFE2-F732-6554-F80799DF9E09}"/>
              </a:ext>
            </a:extLst>
          </p:cNvPr>
          <p:cNvSpPr txBox="1"/>
          <p:nvPr/>
        </p:nvSpPr>
        <p:spPr>
          <a:xfrm>
            <a:off x="8123520" y="1083875"/>
            <a:ext cx="157582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14" dirty="0">
                <a:solidFill>
                  <a:srgbClr val="2D3748"/>
                </a:solidFill>
                <a:latin typeface="Montserrat SemiBold"/>
                <a:cs typeface="Montserrat SemiBold"/>
              </a:rPr>
              <a:t>Modeling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35" dirty="0">
                <a:solidFill>
                  <a:srgbClr val="2D3748"/>
                </a:solidFill>
                <a:latin typeface="Montserrat SemiBold"/>
                <a:cs typeface="Montserrat SemiBold"/>
              </a:rPr>
              <a:t>&amp;</a:t>
            </a:r>
            <a:r>
              <a:rPr lang="en-US" sz="1200" b="1" spc="-50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Evaluation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6DF472A-E230-F678-AF90-9F59BC99ACD2}"/>
              </a:ext>
            </a:extLst>
          </p:cNvPr>
          <p:cNvSpPr txBox="1"/>
          <p:nvPr/>
        </p:nvSpPr>
        <p:spPr>
          <a:xfrm>
            <a:off x="10221617" y="1083875"/>
            <a:ext cx="97978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Deployment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CE98617-4BEC-9168-8B40-52E28D139891}"/>
              </a:ext>
            </a:extLst>
          </p:cNvPr>
          <p:cNvSpPr/>
          <p:nvPr/>
        </p:nvSpPr>
        <p:spPr>
          <a:xfrm>
            <a:off x="2649120" y="515986"/>
            <a:ext cx="4952126" cy="834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3B4678F-64C3-34FA-874E-E032B6E24931}"/>
              </a:ext>
            </a:extLst>
          </p:cNvPr>
          <p:cNvSpPr/>
          <p:nvPr/>
        </p:nvSpPr>
        <p:spPr>
          <a:xfrm>
            <a:off x="1405543" y="6066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7" y="154781"/>
                </a:moveTo>
                <a:lnTo>
                  <a:pt x="101808" y="150104"/>
                </a:lnTo>
                <a:lnTo>
                  <a:pt x="48824" y="137349"/>
                </a:lnTo>
                <a:lnTo>
                  <a:pt x="13100" y="118427"/>
                </a:lnTo>
                <a:lnTo>
                  <a:pt x="0" y="95250"/>
                </a:lnTo>
                <a:lnTo>
                  <a:pt x="0" y="59531"/>
                </a:lnTo>
                <a:lnTo>
                  <a:pt x="13100" y="36353"/>
                </a:lnTo>
                <a:lnTo>
                  <a:pt x="48824" y="17431"/>
                </a:lnTo>
                <a:lnTo>
                  <a:pt x="101808" y="4676"/>
                </a:lnTo>
                <a:lnTo>
                  <a:pt x="166687" y="0"/>
                </a:lnTo>
                <a:lnTo>
                  <a:pt x="231566" y="4676"/>
                </a:lnTo>
                <a:lnTo>
                  <a:pt x="284550" y="17431"/>
                </a:lnTo>
                <a:lnTo>
                  <a:pt x="320274" y="36353"/>
                </a:lnTo>
                <a:lnTo>
                  <a:pt x="333375" y="59531"/>
                </a:lnTo>
                <a:lnTo>
                  <a:pt x="333375" y="95250"/>
                </a:lnTo>
                <a:lnTo>
                  <a:pt x="320274" y="118427"/>
                </a:lnTo>
                <a:lnTo>
                  <a:pt x="284550" y="137349"/>
                </a:lnTo>
                <a:lnTo>
                  <a:pt x="231566" y="150104"/>
                </a:lnTo>
                <a:lnTo>
                  <a:pt x="166687" y="154781"/>
                </a:lnTo>
                <a:close/>
              </a:path>
              <a:path w="333375" h="381000">
                <a:moveTo>
                  <a:pt x="166687" y="273843"/>
                </a:moveTo>
                <a:lnTo>
                  <a:pt x="101808" y="269167"/>
                </a:lnTo>
                <a:lnTo>
                  <a:pt x="48824" y="256412"/>
                </a:lnTo>
                <a:lnTo>
                  <a:pt x="13100" y="237490"/>
                </a:lnTo>
                <a:lnTo>
                  <a:pt x="0" y="214312"/>
                </a:lnTo>
                <a:lnTo>
                  <a:pt x="0" y="138484"/>
                </a:lnTo>
                <a:lnTo>
                  <a:pt x="8828" y="144708"/>
                </a:lnTo>
                <a:lnTo>
                  <a:pt x="18693" y="150325"/>
                </a:lnTo>
                <a:lnTo>
                  <a:pt x="67798" y="167731"/>
                </a:lnTo>
                <a:lnTo>
                  <a:pt x="131464" y="177326"/>
                </a:lnTo>
                <a:lnTo>
                  <a:pt x="166687" y="178593"/>
                </a:lnTo>
                <a:lnTo>
                  <a:pt x="333375" y="178593"/>
                </a:lnTo>
                <a:lnTo>
                  <a:pt x="333375" y="214312"/>
                </a:lnTo>
                <a:lnTo>
                  <a:pt x="320274" y="237490"/>
                </a:lnTo>
                <a:lnTo>
                  <a:pt x="284550" y="256412"/>
                </a:lnTo>
                <a:lnTo>
                  <a:pt x="231566" y="269167"/>
                </a:lnTo>
                <a:lnTo>
                  <a:pt x="166687" y="273843"/>
                </a:lnTo>
                <a:close/>
              </a:path>
              <a:path w="333375" h="381000">
                <a:moveTo>
                  <a:pt x="333375" y="178593"/>
                </a:moveTo>
                <a:lnTo>
                  <a:pt x="166687" y="178593"/>
                </a:lnTo>
                <a:lnTo>
                  <a:pt x="201910" y="177326"/>
                </a:lnTo>
                <a:lnTo>
                  <a:pt x="235111" y="173645"/>
                </a:lnTo>
                <a:lnTo>
                  <a:pt x="292596" y="159767"/>
                </a:lnTo>
                <a:lnTo>
                  <a:pt x="333375" y="138484"/>
                </a:lnTo>
                <a:lnTo>
                  <a:pt x="333375" y="178593"/>
                </a:lnTo>
                <a:close/>
              </a:path>
              <a:path w="333375" h="381000">
                <a:moveTo>
                  <a:pt x="166687" y="381000"/>
                </a:moveTo>
                <a:lnTo>
                  <a:pt x="101808" y="376323"/>
                </a:lnTo>
                <a:lnTo>
                  <a:pt x="48824" y="363568"/>
                </a:lnTo>
                <a:lnTo>
                  <a:pt x="13100" y="344646"/>
                </a:lnTo>
                <a:lnTo>
                  <a:pt x="0" y="321468"/>
                </a:lnTo>
                <a:lnTo>
                  <a:pt x="0" y="257547"/>
                </a:lnTo>
                <a:lnTo>
                  <a:pt x="8828" y="263771"/>
                </a:lnTo>
                <a:lnTo>
                  <a:pt x="18693" y="269388"/>
                </a:lnTo>
                <a:lnTo>
                  <a:pt x="67798" y="286794"/>
                </a:lnTo>
                <a:lnTo>
                  <a:pt x="131464" y="296388"/>
                </a:lnTo>
                <a:lnTo>
                  <a:pt x="166687" y="297656"/>
                </a:lnTo>
                <a:lnTo>
                  <a:pt x="333375" y="297656"/>
                </a:lnTo>
                <a:lnTo>
                  <a:pt x="333375" y="321468"/>
                </a:lnTo>
                <a:lnTo>
                  <a:pt x="320274" y="344646"/>
                </a:lnTo>
                <a:lnTo>
                  <a:pt x="284550" y="363568"/>
                </a:lnTo>
                <a:lnTo>
                  <a:pt x="231566" y="376323"/>
                </a:lnTo>
                <a:lnTo>
                  <a:pt x="166687" y="381000"/>
                </a:lnTo>
                <a:close/>
              </a:path>
              <a:path w="333375" h="381000">
                <a:moveTo>
                  <a:pt x="333375" y="297656"/>
                </a:moveTo>
                <a:lnTo>
                  <a:pt x="166687" y="297656"/>
                </a:lnTo>
                <a:lnTo>
                  <a:pt x="201910" y="296388"/>
                </a:lnTo>
                <a:lnTo>
                  <a:pt x="235111" y="292707"/>
                </a:lnTo>
                <a:lnTo>
                  <a:pt x="292596" y="278829"/>
                </a:lnTo>
                <a:lnTo>
                  <a:pt x="333375" y="257547"/>
                </a:lnTo>
                <a:lnTo>
                  <a:pt x="333375" y="297656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D4939EB7-60EC-49C9-4611-AE39FBDFB05E}"/>
              </a:ext>
            </a:extLst>
          </p:cNvPr>
          <p:cNvSpPr txBox="1"/>
          <p:nvPr/>
        </p:nvSpPr>
        <p:spPr>
          <a:xfrm>
            <a:off x="990600" y="1083875"/>
            <a:ext cx="1143000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2D3748"/>
                </a:solidFill>
                <a:latin typeface="Montserrat SemiBold"/>
                <a:cs typeface="Montserrat SemiBold"/>
              </a:rPr>
              <a:t>Data</a:t>
            </a:r>
            <a:r>
              <a:rPr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sz="1200" b="1" spc="-95" dirty="0">
                <a:solidFill>
                  <a:srgbClr val="2D3748"/>
                </a:solidFill>
                <a:latin typeface="Montserrat SemiBold"/>
                <a:cs typeface="Montserrat SemiBold"/>
              </a:rPr>
              <a:t>Collection</a:t>
            </a:r>
            <a:endParaRPr sz="1200" dirty="0">
              <a:latin typeface="Montserrat SemiBold"/>
              <a:cs typeface="Montserrat SemiBold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3AC7A0A8-30E9-D0C2-1180-FC377AA4531B}"/>
              </a:ext>
            </a:extLst>
          </p:cNvPr>
          <p:cNvSpPr/>
          <p:nvPr/>
        </p:nvSpPr>
        <p:spPr>
          <a:xfrm>
            <a:off x="4893927" y="614283"/>
            <a:ext cx="469265" cy="373380"/>
          </a:xfrm>
          <a:custGeom>
            <a:avLst/>
            <a:gdLst/>
            <a:ahLst/>
            <a:cxnLst/>
            <a:rect l="l" t="t" r="r" b="b"/>
            <a:pathLst>
              <a:path w="469264" h="373380">
                <a:moveTo>
                  <a:pt x="178370" y="50800"/>
                </a:moveTo>
                <a:lnTo>
                  <a:pt x="57447" y="50800"/>
                </a:lnTo>
                <a:lnTo>
                  <a:pt x="63624" y="45720"/>
                </a:lnTo>
                <a:lnTo>
                  <a:pt x="70191" y="41910"/>
                </a:lnTo>
                <a:lnTo>
                  <a:pt x="77120" y="38100"/>
                </a:lnTo>
                <a:lnTo>
                  <a:pt x="84385" y="35560"/>
                </a:lnTo>
                <a:lnTo>
                  <a:pt x="88924" y="13970"/>
                </a:lnTo>
                <a:lnTo>
                  <a:pt x="90338" y="6350"/>
                </a:lnTo>
                <a:lnTo>
                  <a:pt x="95696" y="1270"/>
                </a:lnTo>
                <a:lnTo>
                  <a:pt x="107602" y="0"/>
                </a:lnTo>
                <a:lnTo>
                  <a:pt x="133126" y="0"/>
                </a:lnTo>
                <a:lnTo>
                  <a:pt x="140121" y="1270"/>
                </a:lnTo>
                <a:lnTo>
                  <a:pt x="145479" y="6350"/>
                </a:lnTo>
                <a:lnTo>
                  <a:pt x="146893" y="13970"/>
                </a:lnTo>
                <a:lnTo>
                  <a:pt x="151432" y="35560"/>
                </a:lnTo>
                <a:lnTo>
                  <a:pt x="158665" y="38100"/>
                </a:lnTo>
                <a:lnTo>
                  <a:pt x="165599" y="41910"/>
                </a:lnTo>
                <a:lnTo>
                  <a:pt x="172183" y="45720"/>
                </a:lnTo>
                <a:lnTo>
                  <a:pt x="178370" y="50800"/>
                </a:lnTo>
                <a:close/>
              </a:path>
              <a:path w="469264" h="373380">
                <a:moveTo>
                  <a:pt x="29691" y="207010"/>
                </a:moveTo>
                <a:lnTo>
                  <a:pt x="22249" y="205740"/>
                </a:lnTo>
                <a:lnTo>
                  <a:pt x="18008" y="199390"/>
                </a:lnTo>
                <a:lnTo>
                  <a:pt x="15329" y="195580"/>
                </a:lnTo>
                <a:lnTo>
                  <a:pt x="2753" y="172720"/>
                </a:lnTo>
                <a:lnTo>
                  <a:pt x="0" y="166370"/>
                </a:lnTo>
                <a:lnTo>
                  <a:pt x="2083" y="158750"/>
                </a:lnTo>
                <a:lnTo>
                  <a:pt x="7366" y="154940"/>
                </a:lnTo>
                <a:lnTo>
                  <a:pt x="23886" y="139700"/>
                </a:lnTo>
                <a:lnTo>
                  <a:pt x="23068" y="134620"/>
                </a:lnTo>
                <a:lnTo>
                  <a:pt x="22621" y="129540"/>
                </a:lnTo>
                <a:lnTo>
                  <a:pt x="22621" y="119380"/>
                </a:lnTo>
                <a:lnTo>
                  <a:pt x="22956" y="115570"/>
                </a:lnTo>
                <a:lnTo>
                  <a:pt x="23068" y="114300"/>
                </a:lnTo>
                <a:lnTo>
                  <a:pt x="23886" y="109220"/>
                </a:lnTo>
                <a:lnTo>
                  <a:pt x="7366" y="93980"/>
                </a:lnTo>
                <a:lnTo>
                  <a:pt x="2083" y="88900"/>
                </a:lnTo>
                <a:lnTo>
                  <a:pt x="0" y="82550"/>
                </a:lnTo>
                <a:lnTo>
                  <a:pt x="4464" y="71120"/>
                </a:lnTo>
                <a:lnTo>
                  <a:pt x="29691" y="41910"/>
                </a:lnTo>
                <a:lnTo>
                  <a:pt x="36388" y="44450"/>
                </a:lnTo>
                <a:lnTo>
                  <a:pt x="57447" y="50800"/>
                </a:lnTo>
                <a:lnTo>
                  <a:pt x="219362" y="50800"/>
                </a:lnTo>
                <a:lnTo>
                  <a:pt x="220340" y="52070"/>
                </a:lnTo>
                <a:lnTo>
                  <a:pt x="222795" y="55880"/>
                </a:lnTo>
                <a:lnTo>
                  <a:pt x="225028" y="59690"/>
                </a:lnTo>
                <a:lnTo>
                  <a:pt x="227334" y="63500"/>
                </a:lnTo>
                <a:lnTo>
                  <a:pt x="229418" y="67310"/>
                </a:lnTo>
                <a:lnTo>
                  <a:pt x="231278" y="71120"/>
                </a:lnTo>
                <a:lnTo>
                  <a:pt x="232990" y="74930"/>
                </a:lnTo>
                <a:lnTo>
                  <a:pt x="235743" y="82550"/>
                </a:lnTo>
                <a:lnTo>
                  <a:pt x="233660" y="88900"/>
                </a:lnTo>
                <a:lnTo>
                  <a:pt x="113135" y="88900"/>
                </a:lnTo>
                <a:lnTo>
                  <a:pt x="108578" y="90170"/>
                </a:lnTo>
                <a:lnTo>
                  <a:pt x="82153" y="119380"/>
                </a:lnTo>
                <a:lnTo>
                  <a:pt x="82153" y="129540"/>
                </a:lnTo>
                <a:lnTo>
                  <a:pt x="108578" y="158750"/>
                </a:lnTo>
                <a:lnTo>
                  <a:pt x="113135" y="160020"/>
                </a:lnTo>
                <a:lnTo>
                  <a:pt x="233858" y="160020"/>
                </a:lnTo>
                <a:lnTo>
                  <a:pt x="235594" y="166370"/>
                </a:lnTo>
                <a:lnTo>
                  <a:pt x="232841" y="172720"/>
                </a:lnTo>
                <a:lnTo>
                  <a:pt x="231130" y="176530"/>
                </a:lnTo>
                <a:lnTo>
                  <a:pt x="229269" y="181610"/>
                </a:lnTo>
                <a:lnTo>
                  <a:pt x="227186" y="184150"/>
                </a:lnTo>
                <a:lnTo>
                  <a:pt x="224879" y="189230"/>
                </a:lnTo>
                <a:lnTo>
                  <a:pt x="222646" y="193040"/>
                </a:lnTo>
                <a:lnTo>
                  <a:pt x="220191" y="195580"/>
                </a:lnTo>
                <a:lnTo>
                  <a:pt x="218479" y="198120"/>
                </a:lnTo>
                <a:lnTo>
                  <a:pt x="57373" y="198120"/>
                </a:lnTo>
                <a:lnTo>
                  <a:pt x="36388" y="204470"/>
                </a:lnTo>
                <a:lnTo>
                  <a:pt x="29691" y="207010"/>
                </a:lnTo>
                <a:close/>
              </a:path>
              <a:path w="469264" h="373380">
                <a:moveTo>
                  <a:pt x="219362" y="50800"/>
                </a:moveTo>
                <a:lnTo>
                  <a:pt x="178370" y="50800"/>
                </a:lnTo>
                <a:lnTo>
                  <a:pt x="199355" y="43180"/>
                </a:lnTo>
                <a:lnTo>
                  <a:pt x="206052" y="41910"/>
                </a:lnTo>
                <a:lnTo>
                  <a:pt x="213493" y="43180"/>
                </a:lnTo>
                <a:lnTo>
                  <a:pt x="219362" y="50800"/>
                </a:lnTo>
                <a:close/>
              </a:path>
              <a:path w="469264" h="373380">
                <a:moveTo>
                  <a:pt x="233858" y="160020"/>
                </a:moveTo>
                <a:lnTo>
                  <a:pt x="122608" y="160020"/>
                </a:lnTo>
                <a:lnTo>
                  <a:pt x="127164" y="158750"/>
                </a:lnTo>
                <a:lnTo>
                  <a:pt x="135916" y="154940"/>
                </a:lnTo>
                <a:lnTo>
                  <a:pt x="153590" y="129540"/>
                </a:lnTo>
                <a:lnTo>
                  <a:pt x="153590" y="119380"/>
                </a:lnTo>
                <a:lnTo>
                  <a:pt x="127164" y="90170"/>
                </a:lnTo>
                <a:lnTo>
                  <a:pt x="122608" y="88900"/>
                </a:lnTo>
                <a:lnTo>
                  <a:pt x="233660" y="88900"/>
                </a:lnTo>
                <a:lnTo>
                  <a:pt x="228376" y="93980"/>
                </a:lnTo>
                <a:lnTo>
                  <a:pt x="228227" y="93980"/>
                </a:lnTo>
                <a:lnTo>
                  <a:pt x="211708" y="109220"/>
                </a:lnTo>
                <a:lnTo>
                  <a:pt x="212526" y="114300"/>
                </a:lnTo>
                <a:lnTo>
                  <a:pt x="212973" y="119380"/>
                </a:lnTo>
                <a:lnTo>
                  <a:pt x="212973" y="129540"/>
                </a:lnTo>
                <a:lnTo>
                  <a:pt x="212638" y="133350"/>
                </a:lnTo>
                <a:lnTo>
                  <a:pt x="212526" y="134620"/>
                </a:lnTo>
                <a:lnTo>
                  <a:pt x="211708" y="139700"/>
                </a:lnTo>
                <a:lnTo>
                  <a:pt x="228227" y="154940"/>
                </a:lnTo>
                <a:lnTo>
                  <a:pt x="233511" y="158750"/>
                </a:lnTo>
                <a:lnTo>
                  <a:pt x="233858" y="160020"/>
                </a:lnTo>
                <a:close/>
              </a:path>
              <a:path w="469264" h="373380">
                <a:moveTo>
                  <a:pt x="301749" y="373380"/>
                </a:moveTo>
                <a:lnTo>
                  <a:pt x="295275" y="370840"/>
                </a:lnTo>
                <a:lnTo>
                  <a:pt x="291331" y="368300"/>
                </a:lnTo>
                <a:lnTo>
                  <a:pt x="287461" y="367030"/>
                </a:lnTo>
                <a:lnTo>
                  <a:pt x="283740" y="364490"/>
                </a:lnTo>
                <a:lnTo>
                  <a:pt x="279722" y="361950"/>
                </a:lnTo>
                <a:lnTo>
                  <a:pt x="275927" y="360680"/>
                </a:lnTo>
                <a:lnTo>
                  <a:pt x="272355" y="358140"/>
                </a:lnTo>
                <a:lnTo>
                  <a:pt x="263202" y="350520"/>
                </a:lnTo>
                <a:lnTo>
                  <a:pt x="261342" y="342900"/>
                </a:lnTo>
                <a:lnTo>
                  <a:pt x="263574" y="336550"/>
                </a:lnTo>
                <a:lnTo>
                  <a:pt x="270495" y="316230"/>
                </a:lnTo>
                <a:lnTo>
                  <a:pt x="265825" y="309880"/>
                </a:lnTo>
                <a:lnTo>
                  <a:pt x="261658" y="303530"/>
                </a:lnTo>
                <a:lnTo>
                  <a:pt x="258021" y="295910"/>
                </a:lnTo>
                <a:lnTo>
                  <a:pt x="254942" y="288290"/>
                </a:lnTo>
                <a:lnTo>
                  <a:pt x="226442" y="283210"/>
                </a:lnTo>
                <a:lnTo>
                  <a:pt x="220860" y="276860"/>
                </a:lnTo>
                <a:lnTo>
                  <a:pt x="219447" y="265430"/>
                </a:lnTo>
                <a:lnTo>
                  <a:pt x="219149" y="260350"/>
                </a:lnTo>
                <a:lnTo>
                  <a:pt x="219223" y="248920"/>
                </a:lnTo>
                <a:lnTo>
                  <a:pt x="219298" y="247650"/>
                </a:lnTo>
                <a:lnTo>
                  <a:pt x="219372" y="246380"/>
                </a:lnTo>
                <a:lnTo>
                  <a:pt x="219447" y="245110"/>
                </a:lnTo>
                <a:lnTo>
                  <a:pt x="220860" y="233680"/>
                </a:lnTo>
                <a:lnTo>
                  <a:pt x="226367" y="227330"/>
                </a:lnTo>
                <a:lnTo>
                  <a:pt x="254942" y="222250"/>
                </a:lnTo>
                <a:lnTo>
                  <a:pt x="257990" y="214630"/>
                </a:lnTo>
                <a:lnTo>
                  <a:pt x="261630" y="208280"/>
                </a:lnTo>
                <a:lnTo>
                  <a:pt x="265815" y="200660"/>
                </a:lnTo>
                <a:lnTo>
                  <a:pt x="270495" y="194310"/>
                </a:lnTo>
                <a:lnTo>
                  <a:pt x="263574" y="173990"/>
                </a:lnTo>
                <a:lnTo>
                  <a:pt x="261342" y="167640"/>
                </a:lnTo>
                <a:lnTo>
                  <a:pt x="263202" y="160020"/>
                </a:lnTo>
                <a:lnTo>
                  <a:pt x="268858" y="154940"/>
                </a:lnTo>
                <a:lnTo>
                  <a:pt x="272355" y="152400"/>
                </a:lnTo>
                <a:lnTo>
                  <a:pt x="275927" y="149860"/>
                </a:lnTo>
                <a:lnTo>
                  <a:pt x="279722" y="148590"/>
                </a:lnTo>
                <a:lnTo>
                  <a:pt x="283592" y="146050"/>
                </a:lnTo>
                <a:lnTo>
                  <a:pt x="287387" y="143510"/>
                </a:lnTo>
                <a:lnTo>
                  <a:pt x="291256" y="142240"/>
                </a:lnTo>
                <a:lnTo>
                  <a:pt x="295200" y="139700"/>
                </a:lnTo>
                <a:lnTo>
                  <a:pt x="301749" y="137160"/>
                </a:lnTo>
                <a:lnTo>
                  <a:pt x="309116" y="139700"/>
                </a:lnTo>
                <a:lnTo>
                  <a:pt x="313804" y="144780"/>
                </a:lnTo>
                <a:lnTo>
                  <a:pt x="328538" y="161290"/>
                </a:lnTo>
                <a:lnTo>
                  <a:pt x="425363" y="161290"/>
                </a:lnTo>
                <a:lnTo>
                  <a:pt x="426913" y="167640"/>
                </a:lnTo>
                <a:lnTo>
                  <a:pt x="424681" y="173990"/>
                </a:lnTo>
                <a:lnTo>
                  <a:pt x="417760" y="194310"/>
                </a:lnTo>
                <a:lnTo>
                  <a:pt x="422430" y="200660"/>
                </a:lnTo>
                <a:lnTo>
                  <a:pt x="426597" y="208280"/>
                </a:lnTo>
                <a:lnTo>
                  <a:pt x="430234" y="214630"/>
                </a:lnTo>
                <a:lnTo>
                  <a:pt x="432286" y="219710"/>
                </a:lnTo>
                <a:lnTo>
                  <a:pt x="339354" y="219710"/>
                </a:lnTo>
                <a:lnTo>
                  <a:pt x="334797" y="220980"/>
                </a:lnTo>
                <a:lnTo>
                  <a:pt x="308371" y="250190"/>
                </a:lnTo>
                <a:lnTo>
                  <a:pt x="308371" y="260350"/>
                </a:lnTo>
                <a:lnTo>
                  <a:pt x="334797" y="289560"/>
                </a:lnTo>
                <a:lnTo>
                  <a:pt x="339354" y="290830"/>
                </a:lnTo>
                <a:lnTo>
                  <a:pt x="432297" y="290830"/>
                </a:lnTo>
                <a:lnTo>
                  <a:pt x="430265" y="295910"/>
                </a:lnTo>
                <a:lnTo>
                  <a:pt x="426625" y="303530"/>
                </a:lnTo>
                <a:lnTo>
                  <a:pt x="422440" y="309880"/>
                </a:lnTo>
                <a:lnTo>
                  <a:pt x="417760" y="316230"/>
                </a:lnTo>
                <a:lnTo>
                  <a:pt x="424681" y="336550"/>
                </a:lnTo>
                <a:lnTo>
                  <a:pt x="426913" y="342900"/>
                </a:lnTo>
                <a:lnTo>
                  <a:pt x="425363" y="349250"/>
                </a:lnTo>
                <a:lnTo>
                  <a:pt x="328612" y="349250"/>
                </a:lnTo>
                <a:lnTo>
                  <a:pt x="313878" y="365760"/>
                </a:lnTo>
                <a:lnTo>
                  <a:pt x="309116" y="370840"/>
                </a:lnTo>
                <a:lnTo>
                  <a:pt x="301749" y="373380"/>
                </a:lnTo>
                <a:close/>
              </a:path>
              <a:path w="469264" h="373380">
                <a:moveTo>
                  <a:pt x="425363" y="161290"/>
                </a:moveTo>
                <a:lnTo>
                  <a:pt x="359643" y="161290"/>
                </a:lnTo>
                <a:lnTo>
                  <a:pt x="374377" y="144780"/>
                </a:lnTo>
                <a:lnTo>
                  <a:pt x="379139" y="139700"/>
                </a:lnTo>
                <a:lnTo>
                  <a:pt x="386506" y="137160"/>
                </a:lnTo>
                <a:lnTo>
                  <a:pt x="396999" y="142240"/>
                </a:lnTo>
                <a:lnTo>
                  <a:pt x="400868" y="143510"/>
                </a:lnTo>
                <a:lnTo>
                  <a:pt x="408533" y="148590"/>
                </a:lnTo>
                <a:lnTo>
                  <a:pt x="412253" y="151130"/>
                </a:lnTo>
                <a:lnTo>
                  <a:pt x="415900" y="152400"/>
                </a:lnTo>
                <a:lnTo>
                  <a:pt x="425053" y="160020"/>
                </a:lnTo>
                <a:lnTo>
                  <a:pt x="425363" y="161290"/>
                </a:lnTo>
                <a:close/>
              </a:path>
              <a:path w="469264" h="373380">
                <a:moveTo>
                  <a:pt x="359643" y="161290"/>
                </a:moveTo>
                <a:lnTo>
                  <a:pt x="328538" y="161290"/>
                </a:lnTo>
                <a:lnTo>
                  <a:pt x="333598" y="160020"/>
                </a:lnTo>
                <a:lnTo>
                  <a:pt x="354583" y="160020"/>
                </a:lnTo>
                <a:lnTo>
                  <a:pt x="359643" y="161290"/>
                </a:lnTo>
                <a:close/>
              </a:path>
              <a:path w="469264" h="373380">
                <a:moveTo>
                  <a:pt x="127992" y="248920"/>
                </a:moveTo>
                <a:lnTo>
                  <a:pt x="107602" y="248920"/>
                </a:lnTo>
                <a:lnTo>
                  <a:pt x="95622" y="247650"/>
                </a:lnTo>
                <a:lnTo>
                  <a:pt x="90264" y="242570"/>
                </a:lnTo>
                <a:lnTo>
                  <a:pt x="88850" y="234950"/>
                </a:lnTo>
                <a:lnTo>
                  <a:pt x="84311" y="213360"/>
                </a:lnTo>
                <a:lnTo>
                  <a:pt x="77077" y="210820"/>
                </a:lnTo>
                <a:lnTo>
                  <a:pt x="70144" y="207010"/>
                </a:lnTo>
                <a:lnTo>
                  <a:pt x="63560" y="203200"/>
                </a:lnTo>
                <a:lnTo>
                  <a:pt x="57373" y="198120"/>
                </a:lnTo>
                <a:lnTo>
                  <a:pt x="178221" y="198120"/>
                </a:lnTo>
                <a:lnTo>
                  <a:pt x="172045" y="203200"/>
                </a:lnTo>
                <a:lnTo>
                  <a:pt x="165478" y="207010"/>
                </a:lnTo>
                <a:lnTo>
                  <a:pt x="158548" y="210820"/>
                </a:lnTo>
                <a:lnTo>
                  <a:pt x="151283" y="213360"/>
                </a:lnTo>
                <a:lnTo>
                  <a:pt x="146744" y="234950"/>
                </a:lnTo>
                <a:lnTo>
                  <a:pt x="145330" y="242570"/>
                </a:lnTo>
                <a:lnTo>
                  <a:pt x="139972" y="247650"/>
                </a:lnTo>
                <a:lnTo>
                  <a:pt x="127992" y="248920"/>
                </a:lnTo>
                <a:close/>
              </a:path>
              <a:path w="469264" h="373380">
                <a:moveTo>
                  <a:pt x="205903" y="207010"/>
                </a:moveTo>
                <a:lnTo>
                  <a:pt x="199206" y="204470"/>
                </a:lnTo>
                <a:lnTo>
                  <a:pt x="178221" y="198120"/>
                </a:lnTo>
                <a:lnTo>
                  <a:pt x="218479" y="198120"/>
                </a:lnTo>
                <a:lnTo>
                  <a:pt x="213345" y="205740"/>
                </a:lnTo>
                <a:lnTo>
                  <a:pt x="205903" y="207010"/>
                </a:lnTo>
                <a:close/>
              </a:path>
              <a:path w="469264" h="373380">
                <a:moveTo>
                  <a:pt x="432297" y="290830"/>
                </a:moveTo>
                <a:lnTo>
                  <a:pt x="348827" y="290830"/>
                </a:lnTo>
                <a:lnTo>
                  <a:pt x="353383" y="289560"/>
                </a:lnTo>
                <a:lnTo>
                  <a:pt x="362135" y="287020"/>
                </a:lnTo>
                <a:lnTo>
                  <a:pt x="379809" y="260350"/>
                </a:lnTo>
                <a:lnTo>
                  <a:pt x="379809" y="250190"/>
                </a:lnTo>
                <a:lnTo>
                  <a:pt x="353383" y="220980"/>
                </a:lnTo>
                <a:lnTo>
                  <a:pt x="348827" y="219710"/>
                </a:lnTo>
                <a:lnTo>
                  <a:pt x="432286" y="219710"/>
                </a:lnTo>
                <a:lnTo>
                  <a:pt x="433313" y="222250"/>
                </a:lnTo>
                <a:lnTo>
                  <a:pt x="461813" y="227330"/>
                </a:lnTo>
                <a:lnTo>
                  <a:pt x="467394" y="233680"/>
                </a:lnTo>
                <a:lnTo>
                  <a:pt x="468808" y="245110"/>
                </a:lnTo>
                <a:lnTo>
                  <a:pt x="468883" y="246380"/>
                </a:lnTo>
                <a:lnTo>
                  <a:pt x="468957" y="247650"/>
                </a:lnTo>
                <a:lnTo>
                  <a:pt x="469031" y="248920"/>
                </a:lnTo>
                <a:lnTo>
                  <a:pt x="433313" y="288290"/>
                </a:lnTo>
                <a:lnTo>
                  <a:pt x="432297" y="290830"/>
                </a:lnTo>
                <a:close/>
              </a:path>
              <a:path w="469264" h="373380">
                <a:moveTo>
                  <a:pt x="354657" y="350520"/>
                </a:moveTo>
                <a:lnTo>
                  <a:pt x="333672" y="350520"/>
                </a:lnTo>
                <a:lnTo>
                  <a:pt x="328612" y="349250"/>
                </a:lnTo>
                <a:lnTo>
                  <a:pt x="359717" y="349250"/>
                </a:lnTo>
                <a:lnTo>
                  <a:pt x="354657" y="350520"/>
                </a:lnTo>
                <a:close/>
              </a:path>
              <a:path w="469264" h="373380">
                <a:moveTo>
                  <a:pt x="386432" y="373380"/>
                </a:moveTo>
                <a:lnTo>
                  <a:pt x="379065" y="370840"/>
                </a:lnTo>
                <a:lnTo>
                  <a:pt x="374377" y="365760"/>
                </a:lnTo>
                <a:lnTo>
                  <a:pt x="359717" y="349250"/>
                </a:lnTo>
                <a:lnTo>
                  <a:pt x="425363" y="349250"/>
                </a:lnTo>
                <a:lnTo>
                  <a:pt x="425053" y="350520"/>
                </a:lnTo>
                <a:lnTo>
                  <a:pt x="415900" y="358140"/>
                </a:lnTo>
                <a:lnTo>
                  <a:pt x="412253" y="360680"/>
                </a:lnTo>
                <a:lnTo>
                  <a:pt x="408533" y="361950"/>
                </a:lnTo>
                <a:lnTo>
                  <a:pt x="404514" y="364490"/>
                </a:lnTo>
                <a:lnTo>
                  <a:pt x="400794" y="367030"/>
                </a:lnTo>
                <a:lnTo>
                  <a:pt x="396924" y="368300"/>
                </a:lnTo>
                <a:lnTo>
                  <a:pt x="392980" y="370840"/>
                </a:lnTo>
                <a:lnTo>
                  <a:pt x="386432" y="373380"/>
                </a:lnTo>
                <a:close/>
              </a:path>
            </a:pathLst>
          </a:custGeom>
          <a:solidFill>
            <a:srgbClr val="4A6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3D362707-B387-4E42-4722-648C7E28D54E}"/>
              </a:ext>
            </a:extLst>
          </p:cNvPr>
          <p:cNvSpPr txBox="1"/>
          <p:nvPr/>
        </p:nvSpPr>
        <p:spPr>
          <a:xfrm>
            <a:off x="2655873" y="1083875"/>
            <a:ext cx="4945374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1200" b="1" dirty="0">
                <a:latin typeface="Montserrat SemiBold" panose="00000700000000000000" pitchFamily="2" charset="0"/>
              </a:rPr>
              <a:t>EDA &amp; Preprocessing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Feature</a:t>
            </a:r>
            <a:r>
              <a:rPr lang="en-US" sz="1200" b="1" spc="-5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Engineering &amp; </a:t>
            </a:r>
            <a:r>
              <a:rPr lang="en-US" sz="1200" b="1" spc="-120" dirty="0">
                <a:solidFill>
                  <a:srgbClr val="2D3748"/>
                </a:solidFill>
                <a:latin typeface="Montserrat SemiBold"/>
                <a:cs typeface="Montserrat SemiBold"/>
              </a:rPr>
              <a:t>Imbalance</a:t>
            </a:r>
            <a:r>
              <a:rPr lang="en-US" sz="1200" b="1" spc="-35" dirty="0">
                <a:solidFill>
                  <a:srgbClr val="2D3748"/>
                </a:solidFill>
                <a:latin typeface="Montserrat SemiBold"/>
                <a:cs typeface="Montserrat SemiBold"/>
              </a:rPr>
              <a:t> </a:t>
            </a:r>
            <a:r>
              <a:rPr lang="en-US" sz="1200" b="1" spc="-100" dirty="0">
                <a:solidFill>
                  <a:srgbClr val="2D3748"/>
                </a:solidFill>
                <a:latin typeface="Montserrat SemiBold"/>
                <a:cs typeface="Montserrat SemiBold"/>
              </a:rPr>
              <a:t>Handling</a:t>
            </a:r>
            <a:endParaRPr lang="en-US" sz="1200" dirty="0">
              <a:latin typeface="Montserrat SemiBold"/>
              <a:cs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4D40-9B8D-F2F2-532F-3B718DF9FB33}"/>
              </a:ext>
            </a:extLst>
          </p:cNvPr>
          <p:cNvSpPr txBox="1"/>
          <p:nvPr/>
        </p:nvSpPr>
        <p:spPr>
          <a:xfrm>
            <a:off x="523875" y="1448812"/>
            <a:ext cx="58769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342900">
              <a:spcBef>
                <a:spcPts val="135"/>
              </a:spcBef>
              <a:buFont typeface="Wingdings" panose="05000000000000000000" pitchFamily="2" charset="2"/>
              <a:buChar char="v"/>
            </a:pPr>
            <a:r>
              <a:rPr lang="en-US" sz="1950" b="1" spc="-125" dirty="0">
                <a:solidFill>
                  <a:srgbClr val="3B81F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Statistical approaches [mean, median ,mode]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Interpolation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 ‘</a:t>
            </a:r>
            <a:r>
              <a:rPr lang="en-US" sz="1600" spc="-85" dirty="0">
                <a:solidFill>
                  <a:srgbClr val="4A5462"/>
                </a:solidFill>
                <a:highlight>
                  <a:srgbClr val="CCECFF"/>
                </a:highlight>
                <a:latin typeface="Roboto"/>
                <a:cs typeface="Roboto"/>
              </a:rPr>
              <a:t>when features are Independent</a:t>
            </a: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’</a:t>
            </a:r>
            <a:r>
              <a:rPr lang="ar-EG" sz="1600" spc="-85" dirty="0">
                <a:solidFill>
                  <a:srgbClr val="4A5462"/>
                </a:solidFill>
                <a:latin typeface="Roboto"/>
              </a:rPr>
              <a:t> </a:t>
            </a:r>
            <a:endParaRPr lang="en-US" sz="1600" spc="-85" dirty="0">
              <a:solidFill>
                <a:srgbClr val="4A5462"/>
              </a:solidFill>
              <a:latin typeface="Roboto"/>
              <a:cs typeface="Robo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spc="-85" dirty="0">
                <a:solidFill>
                  <a:srgbClr val="4A5462"/>
                </a:solidFill>
                <a:latin typeface="Roboto"/>
                <a:cs typeface="Roboto"/>
              </a:rPr>
              <a:t>Imputer[mean, median ,mode, Modeling like KNN | iterative]</a:t>
            </a:r>
          </a:p>
        </p:txBody>
      </p:sp>
      <p:pic>
        <p:nvPicPr>
          <p:cNvPr id="7" name="Graphic 6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3A90BF8-7E94-D41D-BB00-19D97418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3097" y="-2"/>
            <a:ext cx="508903" cy="5089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D44F4E-387C-EEDA-F966-C231205EC830}"/>
              </a:ext>
            </a:extLst>
          </p:cNvPr>
          <p:cNvSpPr/>
          <p:nvPr/>
        </p:nvSpPr>
        <p:spPr>
          <a:xfrm flipH="1">
            <a:off x="2648727" y="522336"/>
            <a:ext cx="991526" cy="828179"/>
          </a:xfrm>
          <a:prstGeom prst="roundRect">
            <a:avLst/>
          </a:prstGeom>
          <a:solidFill>
            <a:srgbClr val="1EA27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833F49-A2C6-02EF-F3CE-D068D8AE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79891"/>
            <a:ext cx="10411954" cy="42765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9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1871</TotalTime>
  <Words>908</Words>
  <Application>Microsoft Office PowerPoint</Application>
  <PresentationFormat>Custom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Amasis MT Pro Black</vt:lpstr>
      <vt:lpstr>Aptos</vt:lpstr>
      <vt:lpstr>Aptos Black</vt:lpstr>
      <vt:lpstr>Arial</vt:lpstr>
      <vt:lpstr>Avenir Next</vt:lpstr>
      <vt:lpstr>Calibri</vt:lpstr>
      <vt:lpstr>Candara</vt:lpstr>
      <vt:lpstr>Lucida Console</vt:lpstr>
      <vt:lpstr>Montserrat</vt:lpstr>
      <vt:lpstr>Montserrat SemiBold</vt:lpstr>
      <vt:lpstr>quote-cjk-patch</vt:lpstr>
      <vt:lpstr>Roboto</vt:lpstr>
      <vt:lpstr>Roboto Medium</vt:lpstr>
      <vt:lpstr>Segoe UI Black</vt:lpstr>
      <vt:lpstr>Wingdings</vt:lpstr>
      <vt:lpstr>Office Theme</vt:lpstr>
      <vt:lpstr>The Machine Learning Project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Abdalarhman Ezzat</dc:creator>
  <cp:lastModifiedBy>Abdalrahaman Ahmed</cp:lastModifiedBy>
  <cp:revision>47</cp:revision>
  <dcterms:created xsi:type="dcterms:W3CDTF">2025-09-03T06:50:54Z</dcterms:created>
  <dcterms:modified xsi:type="dcterms:W3CDTF">2025-09-12T14:32:05Z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Producer">
    <vt:lpwstr>pypdf</vt:lpwstr>
  </property>
  <property fmtid="{D5CDD505-2E9C-101B-9397-08002B2CF9AE}" pid="4" name="LastSaved">
    <vt:filetime>2025-09-03T00:00:00Z</vt:filetime>
  </property>
</Properties>
</file>